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73" r:id="rId1"/>
  </p:sldMasterIdLst>
  <p:notesMasterIdLst>
    <p:notesMasterId r:id="rId35"/>
  </p:notesMasterIdLst>
  <p:sldIdLst>
    <p:sldId id="264" r:id="rId2"/>
    <p:sldId id="269" r:id="rId3"/>
    <p:sldId id="559" r:id="rId4"/>
    <p:sldId id="268" r:id="rId5"/>
    <p:sldId id="584" r:id="rId6"/>
    <p:sldId id="585" r:id="rId7"/>
    <p:sldId id="602" r:id="rId8"/>
    <p:sldId id="586" r:id="rId9"/>
    <p:sldId id="270" r:id="rId10"/>
    <p:sldId id="587" r:id="rId11"/>
    <p:sldId id="603" r:id="rId12"/>
    <p:sldId id="588" r:id="rId13"/>
    <p:sldId id="281" r:id="rId14"/>
    <p:sldId id="604" r:id="rId15"/>
    <p:sldId id="567" r:id="rId16"/>
    <p:sldId id="564" r:id="rId17"/>
    <p:sldId id="575" r:id="rId18"/>
    <p:sldId id="605" r:id="rId19"/>
    <p:sldId id="606" r:id="rId20"/>
    <p:sldId id="607" r:id="rId21"/>
    <p:sldId id="568" r:id="rId22"/>
    <p:sldId id="608" r:id="rId23"/>
    <p:sldId id="589" r:id="rId24"/>
    <p:sldId id="610" r:id="rId25"/>
    <p:sldId id="579" r:id="rId26"/>
    <p:sldId id="611" r:id="rId27"/>
    <p:sldId id="612" r:id="rId28"/>
    <p:sldId id="600" r:id="rId29"/>
    <p:sldId id="599" r:id="rId30"/>
    <p:sldId id="598" r:id="rId31"/>
    <p:sldId id="601" r:id="rId32"/>
    <p:sldId id="291" r:id="rId33"/>
    <p:sldId id="613"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Open Sans ExtraBold" panose="020B0906030804020204" pitchFamily="34" charset="0"/>
      <p:bold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4850"/>
    <a:srgbClr val="FB7178"/>
    <a:srgbClr val="1271C8"/>
    <a:srgbClr val="3B98ED"/>
    <a:srgbClr val="F91F29"/>
    <a:srgbClr val="147EDE"/>
    <a:srgbClr val="E30613"/>
    <a:srgbClr val="1063AE"/>
    <a:srgbClr val="29FFF5"/>
    <a:srgbClr val="00CCC2"/>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79608" autoAdjust="0"/>
  </p:normalViewPr>
  <p:slideViewPr>
    <p:cSldViewPr snapToGrid="0">
      <p:cViewPr varScale="1">
        <p:scale>
          <a:sx n="106" d="100"/>
          <a:sy n="106" d="100"/>
        </p:scale>
        <p:origin x="1860" y="102"/>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Blad1!$B$1</c:f>
              <c:strCache>
                <c:ptCount val="1"/>
                <c:pt idx="0">
                  <c:v>Percentage morele beslissingen</c:v>
                </c:pt>
              </c:strCache>
            </c:strRef>
          </c:tx>
          <c:invertIfNegative val="0"/>
          <c:dPt>
            <c:idx val="0"/>
            <c:invertIfNegative val="0"/>
            <c:bubble3D val="0"/>
            <c:spPr>
              <a:solidFill>
                <a:srgbClr val="1063AE"/>
              </a:solidFill>
              <a:ln>
                <a:noFill/>
              </a:ln>
              <a:effectLst/>
            </c:spPr>
            <c:extLst>
              <c:ext xmlns:c16="http://schemas.microsoft.com/office/drawing/2014/chart" uri="{C3380CC4-5D6E-409C-BE32-E72D297353CC}">
                <c16:uniqueId val="{00000004-35A7-4B0A-B699-F37DDA8FE982}"/>
              </c:ext>
            </c:extLst>
          </c:dPt>
          <c:dPt>
            <c:idx val="1"/>
            <c:invertIfNegative val="0"/>
            <c:bubble3D val="0"/>
            <c:spPr>
              <a:solidFill>
                <a:srgbClr val="E30613"/>
              </a:solidFill>
              <a:ln>
                <a:noFill/>
              </a:ln>
              <a:effectLst/>
            </c:spPr>
            <c:extLst>
              <c:ext xmlns:c16="http://schemas.microsoft.com/office/drawing/2014/chart" uri="{C3380CC4-5D6E-409C-BE32-E72D297353CC}">
                <c16:uniqueId val="{00000003-35A7-4B0A-B699-F37DDA8FE98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Zonder accent</c:v>
                </c:pt>
                <c:pt idx="1">
                  <c:v>Met accent</c:v>
                </c:pt>
              </c:strCache>
            </c:strRef>
          </c:cat>
          <c:val>
            <c:numRef>
              <c:f>Blad1!$B$2:$B$3</c:f>
              <c:numCache>
                <c:formatCode>General</c:formatCode>
                <c:ptCount val="2"/>
                <c:pt idx="0">
                  <c:v>20</c:v>
                </c:pt>
                <c:pt idx="1">
                  <c:v>80</c:v>
                </c:pt>
              </c:numCache>
            </c:numRef>
          </c:val>
          <c:extLst>
            <c:ext xmlns:c16="http://schemas.microsoft.com/office/drawing/2014/chart" uri="{C3380CC4-5D6E-409C-BE32-E72D297353CC}">
              <c16:uniqueId val="{00000000-35A7-4B0A-B699-F37DDA8FE982}"/>
            </c:ext>
          </c:extLst>
        </c:ser>
        <c:dLbls>
          <c:showLegendKey val="0"/>
          <c:showVal val="0"/>
          <c:showCatName val="0"/>
          <c:showSerName val="0"/>
          <c:showPercent val="0"/>
          <c:showBubbleSize val="0"/>
        </c:dLbls>
        <c:gapWidth val="219"/>
        <c:overlap val="-27"/>
        <c:axId val="700140959"/>
        <c:axId val="700142879"/>
      </c:barChart>
      <c:catAx>
        <c:axId val="700140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700142879"/>
        <c:crosses val="autoZero"/>
        <c:auto val="1"/>
        <c:lblAlgn val="ctr"/>
        <c:lblOffset val="100"/>
        <c:noMultiLvlLbl val="0"/>
      </c:catAx>
      <c:valAx>
        <c:axId val="700142879"/>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sz="2000" dirty="0"/>
                  <a:t>Percentage </a:t>
                </a:r>
              </a:p>
              <a:p>
                <a:pPr>
                  <a:defRPr/>
                </a:pPr>
                <a:r>
                  <a:rPr lang="nl-NL" sz="2000" dirty="0"/>
                  <a:t>morele keuzes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70014095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Blad1!$B$1</c:f>
              <c:strCache>
                <c:ptCount val="1"/>
                <c:pt idx="0">
                  <c:v>Percentage morele beslissingen</c:v>
                </c:pt>
              </c:strCache>
            </c:strRef>
          </c:tx>
          <c:invertIfNegative val="0"/>
          <c:dPt>
            <c:idx val="0"/>
            <c:invertIfNegative val="0"/>
            <c:bubble3D val="0"/>
            <c:spPr>
              <a:solidFill>
                <a:srgbClr val="1063AE"/>
              </a:solidFill>
              <a:ln>
                <a:noFill/>
              </a:ln>
              <a:effectLst/>
            </c:spPr>
            <c:extLst>
              <c:ext xmlns:c16="http://schemas.microsoft.com/office/drawing/2014/chart" uri="{C3380CC4-5D6E-409C-BE32-E72D297353CC}">
                <c16:uniqueId val="{00000001-DD5E-4FD3-97F4-DBB567C24C94}"/>
              </c:ext>
            </c:extLst>
          </c:dPt>
          <c:dPt>
            <c:idx val="1"/>
            <c:invertIfNegative val="0"/>
            <c:bubble3D val="0"/>
            <c:spPr>
              <a:solidFill>
                <a:srgbClr val="E30613"/>
              </a:solidFill>
              <a:ln>
                <a:noFill/>
              </a:ln>
              <a:effectLst/>
            </c:spPr>
            <c:extLst>
              <c:ext xmlns:c16="http://schemas.microsoft.com/office/drawing/2014/chart" uri="{C3380CC4-5D6E-409C-BE32-E72D297353CC}">
                <c16:uniqueId val="{00000003-DD5E-4FD3-97F4-DBB567C24C9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Zonder accent</c:v>
                </c:pt>
                <c:pt idx="1">
                  <c:v>Met accent</c:v>
                </c:pt>
              </c:strCache>
            </c:strRef>
          </c:cat>
          <c:val>
            <c:numRef>
              <c:f>Blad1!$B$2:$B$3</c:f>
              <c:numCache>
                <c:formatCode>General</c:formatCode>
                <c:ptCount val="2"/>
                <c:pt idx="0">
                  <c:v>12</c:v>
                </c:pt>
                <c:pt idx="1">
                  <c:v>32</c:v>
                </c:pt>
              </c:numCache>
            </c:numRef>
          </c:val>
          <c:extLst>
            <c:ext xmlns:c16="http://schemas.microsoft.com/office/drawing/2014/chart" uri="{C3380CC4-5D6E-409C-BE32-E72D297353CC}">
              <c16:uniqueId val="{00000004-DD5E-4FD3-97F4-DBB567C24C94}"/>
            </c:ext>
          </c:extLst>
        </c:ser>
        <c:dLbls>
          <c:showLegendKey val="0"/>
          <c:showVal val="0"/>
          <c:showCatName val="0"/>
          <c:showSerName val="0"/>
          <c:showPercent val="0"/>
          <c:showBubbleSize val="0"/>
        </c:dLbls>
        <c:gapWidth val="219"/>
        <c:overlap val="-27"/>
        <c:axId val="700140959"/>
        <c:axId val="700142879"/>
      </c:barChart>
      <c:catAx>
        <c:axId val="700140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700142879"/>
        <c:crosses val="autoZero"/>
        <c:auto val="1"/>
        <c:lblAlgn val="ctr"/>
        <c:lblOffset val="100"/>
        <c:noMultiLvlLbl val="0"/>
      </c:catAx>
      <c:valAx>
        <c:axId val="700142879"/>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sz="2000" dirty="0"/>
                  <a:t>Percentage </a:t>
                </a:r>
              </a:p>
              <a:p>
                <a:pPr>
                  <a:defRPr/>
                </a:pPr>
                <a:r>
                  <a:rPr lang="nl-NL" sz="2000" dirty="0"/>
                  <a:t>morele keuzes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70014095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Blad1!$B$1</c:f>
              <c:strCache>
                <c:ptCount val="1"/>
                <c:pt idx="0">
                  <c:v>Percentage morele beslissingen</c:v>
                </c:pt>
              </c:strCache>
            </c:strRef>
          </c:tx>
          <c:invertIfNegative val="0"/>
          <c:dPt>
            <c:idx val="0"/>
            <c:invertIfNegative val="0"/>
            <c:bubble3D val="0"/>
            <c:spPr>
              <a:solidFill>
                <a:srgbClr val="1063AE"/>
              </a:solidFill>
              <a:ln>
                <a:noFill/>
              </a:ln>
              <a:effectLst/>
            </c:spPr>
            <c:extLst>
              <c:ext xmlns:c16="http://schemas.microsoft.com/office/drawing/2014/chart" uri="{C3380CC4-5D6E-409C-BE32-E72D297353CC}">
                <c16:uniqueId val="{00000001-1668-40E9-8828-1A67CEDD7F4B}"/>
              </c:ext>
            </c:extLst>
          </c:dPt>
          <c:dPt>
            <c:idx val="1"/>
            <c:invertIfNegative val="0"/>
            <c:bubble3D val="0"/>
            <c:spPr>
              <a:solidFill>
                <a:srgbClr val="E30613"/>
              </a:solidFill>
              <a:ln>
                <a:noFill/>
              </a:ln>
              <a:effectLst/>
            </c:spPr>
            <c:extLst>
              <c:ext xmlns:c16="http://schemas.microsoft.com/office/drawing/2014/chart" uri="{C3380CC4-5D6E-409C-BE32-E72D297353CC}">
                <c16:uniqueId val="{00000003-1668-40E9-8828-1A67CEDD7F4B}"/>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Zonder accent</c:v>
                </c:pt>
                <c:pt idx="1">
                  <c:v>Met accent</c:v>
                </c:pt>
              </c:strCache>
            </c:strRef>
          </c:cat>
          <c:val>
            <c:numRef>
              <c:f>Blad1!$B$2:$B$3</c:f>
              <c:numCache>
                <c:formatCode>General</c:formatCode>
                <c:ptCount val="2"/>
                <c:pt idx="0">
                  <c:v>12</c:v>
                </c:pt>
                <c:pt idx="1">
                  <c:v>32</c:v>
                </c:pt>
              </c:numCache>
            </c:numRef>
          </c:val>
          <c:extLst>
            <c:ext xmlns:c16="http://schemas.microsoft.com/office/drawing/2014/chart" uri="{C3380CC4-5D6E-409C-BE32-E72D297353CC}">
              <c16:uniqueId val="{00000004-1668-40E9-8828-1A67CEDD7F4B}"/>
            </c:ext>
          </c:extLst>
        </c:ser>
        <c:dLbls>
          <c:showLegendKey val="0"/>
          <c:showVal val="0"/>
          <c:showCatName val="0"/>
          <c:showSerName val="0"/>
          <c:showPercent val="0"/>
          <c:showBubbleSize val="0"/>
        </c:dLbls>
        <c:gapWidth val="219"/>
        <c:overlap val="-27"/>
        <c:axId val="700140959"/>
        <c:axId val="700142879"/>
      </c:barChart>
      <c:catAx>
        <c:axId val="700140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700142879"/>
        <c:crosses val="autoZero"/>
        <c:auto val="1"/>
        <c:lblAlgn val="ctr"/>
        <c:lblOffset val="100"/>
        <c:noMultiLvlLbl val="0"/>
      </c:catAx>
      <c:valAx>
        <c:axId val="700142879"/>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sz="2000" dirty="0"/>
                  <a:t>Percentage </a:t>
                </a:r>
              </a:p>
              <a:p>
                <a:pPr>
                  <a:defRPr/>
                </a:pPr>
                <a:r>
                  <a:rPr lang="nl-NL" sz="2000" dirty="0"/>
                  <a:t>morele keuzes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l-NL"/>
          </a:p>
        </c:txPr>
        <c:crossAx val="70014095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nl-NL"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215185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Begin met het hendel dilemma en loop alle slides en vragen door. Vervolgens herhaalt u dit voor het voetbrug dilemma.</a:t>
            </a:r>
          </a:p>
          <a:p>
            <a:endParaRPr lang="nl-NL" dirty="0"/>
          </a:p>
          <a:p>
            <a:pPr marL="158750" indent="0">
              <a:buNone/>
            </a:pPr>
            <a:r>
              <a:rPr lang="nl-NL" i="1" dirty="0"/>
              <a:t>Afbeelding door </a:t>
            </a:r>
            <a:r>
              <a:rPr lang="nl-NL" i="1" dirty="0" err="1"/>
              <a:t>Freepik</a:t>
            </a:r>
            <a:endParaRPr lang="nl-NL" i="1" dirty="0"/>
          </a:p>
        </p:txBody>
      </p:sp>
    </p:spTree>
    <p:extLst>
      <p:ext uri="{BB962C8B-B14F-4D97-AF65-F5344CB8AC3E}">
        <p14:creationId xmlns:p14="http://schemas.microsoft.com/office/powerpoint/2010/main" val="1165700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i="1" dirty="0"/>
              <a:t>Afbeelding door </a:t>
            </a:r>
            <a:r>
              <a:rPr lang="nl-NL" i="1" dirty="0" err="1"/>
              <a:t>Freepik</a:t>
            </a:r>
            <a:endParaRPr lang="nl-NL" i="1" dirty="0"/>
          </a:p>
          <a:p>
            <a:pPr marL="158750" indent="0">
              <a:buNone/>
            </a:pPr>
            <a:endParaRPr lang="nl-NL" dirty="0"/>
          </a:p>
        </p:txBody>
      </p:sp>
    </p:spTree>
    <p:extLst>
      <p:ext uri="{BB962C8B-B14F-4D97-AF65-F5344CB8AC3E}">
        <p14:creationId xmlns:p14="http://schemas.microsoft.com/office/powerpoint/2010/main" val="1536999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i="1" dirty="0">
                <a:solidFill>
                  <a:srgbClr val="008F89"/>
                </a:solidFill>
              </a:rPr>
              <a:t>Afbeelding van Matt Cole: Kind Vectoren op </a:t>
            </a:r>
            <a:r>
              <a:rPr lang="nl-NL" sz="1100" i="1" dirty="0" err="1">
                <a:solidFill>
                  <a:srgbClr val="008F89"/>
                </a:solidFill>
              </a:rPr>
              <a:t>Vecteezy</a:t>
            </a:r>
            <a:r>
              <a:rPr lang="nl-NL" sz="1100" i="1" dirty="0">
                <a:solidFill>
                  <a:srgbClr val="008F89"/>
                </a:solidFill>
              </a:rPr>
              <a:t>. Verkregen via </a:t>
            </a:r>
            <a:r>
              <a:rPr lang="es-ES" sz="1100" i="1" dirty="0">
                <a:solidFill>
                  <a:srgbClr val="008F89"/>
                </a:solidFill>
              </a:rPr>
              <a:t>https://nl.vecteezy.com/gratis-vector/kind</a:t>
            </a:r>
            <a:endParaRPr lang="nl-NL" sz="1100" i="1" dirty="0">
              <a:solidFill>
                <a:srgbClr val="008F89"/>
              </a:solidFill>
            </a:endParaRPr>
          </a:p>
        </p:txBody>
      </p:sp>
    </p:spTree>
    <p:extLst>
      <p:ext uri="{BB962C8B-B14F-4D97-AF65-F5344CB8AC3E}">
        <p14:creationId xmlns:p14="http://schemas.microsoft.com/office/powerpoint/2010/main" val="726032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i="1" dirty="0"/>
              <a:t>Afbeelding door </a:t>
            </a:r>
            <a:r>
              <a:rPr lang="nl-NL" i="1" dirty="0" err="1"/>
              <a:t>Freepik</a:t>
            </a:r>
            <a:endParaRPr lang="nl-NL" i="1" dirty="0"/>
          </a:p>
        </p:txBody>
      </p:sp>
    </p:spTree>
    <p:extLst>
      <p:ext uri="{BB962C8B-B14F-4D97-AF65-F5344CB8AC3E}">
        <p14:creationId xmlns:p14="http://schemas.microsoft.com/office/powerpoint/2010/main" val="232635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i="1" dirty="0"/>
              <a:t>Afbeelding door </a:t>
            </a:r>
            <a:r>
              <a:rPr lang="nl-NL" i="1" dirty="0" err="1"/>
              <a:t>Freepik</a:t>
            </a:r>
            <a:endParaRPr lang="nl-NL" i="1" dirty="0"/>
          </a:p>
          <a:p>
            <a:pPr marL="158750" indent="0">
              <a:buNone/>
            </a:pPr>
            <a:endParaRPr lang="nl-NL" dirty="0"/>
          </a:p>
        </p:txBody>
      </p:sp>
    </p:spTree>
    <p:extLst>
      <p:ext uri="{BB962C8B-B14F-4D97-AF65-F5344CB8AC3E}">
        <p14:creationId xmlns:p14="http://schemas.microsoft.com/office/powerpoint/2010/main" val="782083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i="1" dirty="0"/>
              <a:t>Afbeelding door </a:t>
            </a:r>
            <a:r>
              <a:rPr lang="nl-NL" i="1" dirty="0" err="1"/>
              <a:t>Freepik</a:t>
            </a:r>
            <a:endParaRPr lang="nl-NL" i="1" dirty="0"/>
          </a:p>
          <a:p>
            <a:pPr marL="158750" indent="0">
              <a:buNone/>
            </a:pPr>
            <a:endParaRPr lang="nl-NL" dirty="0"/>
          </a:p>
        </p:txBody>
      </p:sp>
    </p:spTree>
    <p:extLst>
      <p:ext uri="{BB962C8B-B14F-4D97-AF65-F5344CB8AC3E}">
        <p14:creationId xmlns:p14="http://schemas.microsoft.com/office/powerpoint/2010/main" val="395171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i="1" dirty="0"/>
              <a:t>Afbeelding door </a:t>
            </a:r>
            <a:r>
              <a:rPr lang="nl-NL" i="1" dirty="0" err="1"/>
              <a:t>Freepik</a:t>
            </a:r>
            <a:endParaRPr lang="nl-NL" i="1" dirty="0"/>
          </a:p>
          <a:p>
            <a:pPr marL="158750" indent="0">
              <a:buNone/>
            </a:pPr>
            <a:endParaRPr lang="nl-NL" dirty="0"/>
          </a:p>
        </p:txBody>
      </p:sp>
    </p:spTree>
    <p:extLst>
      <p:ext uri="{BB962C8B-B14F-4D97-AF65-F5344CB8AC3E}">
        <p14:creationId xmlns:p14="http://schemas.microsoft.com/office/powerpoint/2010/main" val="1166092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Illustreer voorbeeld</a:t>
            </a:r>
          </a:p>
          <a:p>
            <a:r>
              <a:rPr lang="nl-NL" dirty="0"/>
              <a:t>Leg bestanden uit</a:t>
            </a:r>
          </a:p>
          <a:p>
            <a:r>
              <a:rPr lang="nl-NL" dirty="0"/>
              <a:t>Koptelefoon</a:t>
            </a:r>
          </a:p>
          <a:p>
            <a:r>
              <a:rPr lang="nl-NL" dirty="0"/>
              <a:t>Duwen moet weg</a:t>
            </a:r>
          </a:p>
        </p:txBody>
      </p:sp>
    </p:spTree>
    <p:extLst>
      <p:ext uri="{BB962C8B-B14F-4D97-AF65-F5344CB8AC3E}">
        <p14:creationId xmlns:p14="http://schemas.microsoft.com/office/powerpoint/2010/main" val="3534278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Illustreer voorbeeld</a:t>
            </a:r>
          </a:p>
          <a:p>
            <a:r>
              <a:rPr lang="nl-NL" dirty="0"/>
              <a:t>Leg bestanden uit</a:t>
            </a:r>
          </a:p>
          <a:p>
            <a:r>
              <a:rPr lang="nl-NL" dirty="0"/>
              <a:t>Koptelefoon</a:t>
            </a:r>
          </a:p>
          <a:p>
            <a:r>
              <a:rPr lang="nl-NL" dirty="0"/>
              <a:t>Duwen moet weg</a:t>
            </a:r>
          </a:p>
        </p:txBody>
      </p:sp>
    </p:spTree>
    <p:extLst>
      <p:ext uri="{BB962C8B-B14F-4D97-AF65-F5344CB8AC3E}">
        <p14:creationId xmlns:p14="http://schemas.microsoft.com/office/powerpoint/2010/main" val="1107749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Illustreer voorbeeld</a:t>
            </a:r>
          </a:p>
          <a:p>
            <a:r>
              <a:rPr lang="nl-NL" dirty="0"/>
              <a:t>Leg bestanden uit</a:t>
            </a:r>
          </a:p>
          <a:p>
            <a:r>
              <a:rPr lang="nl-NL" dirty="0"/>
              <a:t>Koptelefoon</a:t>
            </a:r>
          </a:p>
          <a:p>
            <a:r>
              <a:rPr lang="nl-NL" dirty="0"/>
              <a:t>Duwen moet weg</a:t>
            </a:r>
          </a:p>
        </p:txBody>
      </p:sp>
    </p:spTree>
    <p:extLst>
      <p:ext uri="{BB962C8B-B14F-4D97-AF65-F5344CB8AC3E}">
        <p14:creationId xmlns:p14="http://schemas.microsoft.com/office/powerpoint/2010/main" val="296726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i="1" dirty="0"/>
              <a:t>Afbeelding van Matt Cole: Kind Vectoren op </a:t>
            </a:r>
            <a:r>
              <a:rPr lang="nl-NL" sz="1100" i="1" dirty="0" err="1"/>
              <a:t>Vecteezy</a:t>
            </a:r>
            <a:r>
              <a:rPr lang="nl-NL" sz="1100" i="1" dirty="0"/>
              <a:t>. Verkregen via </a:t>
            </a:r>
            <a:r>
              <a:rPr lang="es-ES" sz="1100" i="1" dirty="0"/>
              <a:t>https://nl.vecteezy.com/gratis-vector/kind</a:t>
            </a:r>
            <a:endParaRPr lang="nl-NL" sz="1100" i="1" dirty="0"/>
          </a:p>
          <a:p>
            <a:pPr marL="158750" indent="0">
              <a:buNone/>
            </a:pPr>
            <a:endParaRPr lang="nl-NL" dirty="0"/>
          </a:p>
        </p:txBody>
      </p:sp>
    </p:spTree>
    <p:extLst>
      <p:ext uri="{BB962C8B-B14F-4D97-AF65-F5344CB8AC3E}">
        <p14:creationId xmlns:p14="http://schemas.microsoft.com/office/powerpoint/2010/main" val="2383138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De waarden in de tabel zijn voorbeeldwaarden. Deze dienen aangepast te worden op basis van de resultaten van de leerlingen.</a:t>
            </a:r>
          </a:p>
        </p:txBody>
      </p:sp>
    </p:spTree>
    <p:extLst>
      <p:ext uri="{BB962C8B-B14F-4D97-AF65-F5344CB8AC3E}">
        <p14:creationId xmlns:p14="http://schemas.microsoft.com/office/powerpoint/2010/main" val="3590248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Klik met de rechtermuisknop op de grafiek. Klik vervolgens op ‘Gegevens bewerken’. Nu verschijnt er een pop-up van een Excelbestand waarin de docent of een leerling de waardes (</a:t>
            </a:r>
            <a:r>
              <a:rPr lang="nl-NL" b="1" dirty="0"/>
              <a:t>percentages</a:t>
            </a:r>
            <a:r>
              <a:rPr lang="nl-NL" dirty="0"/>
              <a:t>) kan aanpassen. Indien nodig kunnen de waarden van de y-as worden aangepast. </a:t>
            </a:r>
          </a:p>
        </p:txBody>
      </p:sp>
    </p:spTree>
    <p:extLst>
      <p:ext uri="{BB962C8B-B14F-4D97-AF65-F5344CB8AC3E}">
        <p14:creationId xmlns:p14="http://schemas.microsoft.com/office/powerpoint/2010/main" val="1289085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a2f5c63474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a2f5c63474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1200" dirty="0">
                <a:solidFill>
                  <a:schemeClr val="dk1"/>
                </a:solidFill>
                <a:latin typeface="Calibri"/>
                <a:ea typeface="Calibri"/>
                <a:cs typeface="Calibri"/>
                <a:sym typeface="Calibri"/>
              </a:rPr>
              <a:t>Filmpje: een jongetje van 2 jaar aan wie het morele dilemma ook werd voorgelegd… kijk maar wat hij kiest</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youtube.com/</a:t>
            </a:r>
            <a:r>
              <a:rPr lang="en-US" sz="1200" dirty="0" err="1">
                <a:solidFill>
                  <a:schemeClr val="dk1"/>
                </a:solidFill>
                <a:latin typeface="Calibri"/>
                <a:ea typeface="Calibri"/>
                <a:cs typeface="Calibri"/>
                <a:sym typeface="Calibri"/>
              </a:rPr>
              <a:t>watch?v</a:t>
            </a:r>
            <a:r>
              <a:rPr lang="en-US" sz="1200" dirty="0">
                <a:solidFill>
                  <a:schemeClr val="dk1"/>
                </a:solidFill>
                <a:latin typeface="Calibri"/>
                <a:ea typeface="Calibri"/>
                <a:cs typeface="Calibri"/>
                <a:sym typeface="Calibri"/>
              </a:rPr>
              <a:t>=-N_RZJUAQY4</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nl-NL"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33</a:t>
            </a:fld>
            <a:endParaRPr lang="nl-NL" dirty="0"/>
          </a:p>
        </p:txBody>
      </p:sp>
    </p:spTree>
    <p:extLst>
      <p:ext uri="{BB962C8B-B14F-4D97-AF65-F5344CB8AC3E}">
        <p14:creationId xmlns:p14="http://schemas.microsoft.com/office/powerpoint/2010/main" val="2257192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i="1" dirty="0"/>
              <a:t>Afbeelding door </a:t>
            </a:r>
            <a:r>
              <a:rPr lang="nl-NL" i="1" dirty="0" err="1"/>
              <a:t>Freepik</a:t>
            </a:r>
            <a:endParaRPr lang="nl-NL" i="1" dirty="0"/>
          </a:p>
        </p:txBody>
      </p:sp>
    </p:spTree>
    <p:extLst>
      <p:ext uri="{BB962C8B-B14F-4D97-AF65-F5344CB8AC3E}">
        <p14:creationId xmlns:p14="http://schemas.microsoft.com/office/powerpoint/2010/main" val="336286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i="1" dirty="0"/>
              <a:t>Afbeelding door </a:t>
            </a:r>
            <a:r>
              <a:rPr lang="nl-NL" i="1" dirty="0" err="1"/>
              <a:t>Freepik</a:t>
            </a:r>
            <a:endParaRPr lang="nl-NL" i="1" dirty="0"/>
          </a:p>
          <a:p>
            <a:pPr marL="158750" indent="0">
              <a:buNone/>
            </a:pPr>
            <a:endParaRPr lang="nl-NL" dirty="0"/>
          </a:p>
        </p:txBody>
      </p:sp>
    </p:spTree>
    <p:extLst>
      <p:ext uri="{BB962C8B-B14F-4D97-AF65-F5344CB8AC3E}">
        <p14:creationId xmlns:p14="http://schemas.microsoft.com/office/powerpoint/2010/main" val="402223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i="1" dirty="0"/>
              <a:t>Afbeelding door </a:t>
            </a:r>
            <a:r>
              <a:rPr lang="nl-NL" i="1" dirty="0" err="1"/>
              <a:t>Freepik</a:t>
            </a:r>
            <a:endParaRPr lang="nl-NL" i="1" dirty="0"/>
          </a:p>
          <a:p>
            <a:pPr marL="158750" indent="0">
              <a:buNone/>
            </a:pPr>
            <a:endParaRPr lang="nl-NL" dirty="0"/>
          </a:p>
        </p:txBody>
      </p:sp>
    </p:spTree>
    <p:extLst>
      <p:ext uri="{BB962C8B-B14F-4D97-AF65-F5344CB8AC3E}">
        <p14:creationId xmlns:p14="http://schemas.microsoft.com/office/powerpoint/2010/main" val="361669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i="1" dirty="0"/>
              <a:t>Afbeelding door </a:t>
            </a:r>
            <a:r>
              <a:rPr lang="nl-NL" i="1" dirty="0" err="1"/>
              <a:t>Freepik</a:t>
            </a:r>
            <a:endParaRPr lang="nl-NL" i="1" dirty="0"/>
          </a:p>
          <a:p>
            <a:pPr marL="158750" indent="0">
              <a:buNone/>
            </a:pPr>
            <a:endParaRPr lang="nl-NL" dirty="0"/>
          </a:p>
        </p:txBody>
      </p:sp>
    </p:spTree>
    <p:extLst>
      <p:ext uri="{BB962C8B-B14F-4D97-AF65-F5344CB8AC3E}">
        <p14:creationId xmlns:p14="http://schemas.microsoft.com/office/powerpoint/2010/main" val="201290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i="1" dirty="0"/>
              <a:t>Afbeelding van Matt Cole: Kind Vectoren op </a:t>
            </a:r>
            <a:r>
              <a:rPr lang="nl-NL" sz="1100" i="1" dirty="0" err="1"/>
              <a:t>Vecteezy</a:t>
            </a:r>
            <a:r>
              <a:rPr lang="nl-NL" sz="1100" i="1" dirty="0"/>
              <a:t>. Verkregen via </a:t>
            </a:r>
            <a:r>
              <a:rPr lang="es-ES" sz="1100" i="1" dirty="0"/>
              <a:t>https://nl.vecteezy.com/gratis-vector/kind</a:t>
            </a:r>
            <a:endParaRPr lang="nl-NL" sz="1100" i="1" dirty="0"/>
          </a:p>
          <a:p>
            <a:pPr marL="158750" indent="0">
              <a:buNone/>
            </a:pPr>
            <a:endParaRPr lang="nl-NL" dirty="0"/>
          </a:p>
        </p:txBody>
      </p:sp>
    </p:spTree>
    <p:extLst>
      <p:ext uri="{BB962C8B-B14F-4D97-AF65-F5344CB8AC3E}">
        <p14:creationId xmlns:p14="http://schemas.microsoft.com/office/powerpoint/2010/main" val="833925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a27a2c773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a27a2c773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i="1" dirty="0">
                <a:solidFill>
                  <a:srgbClr val="008F89"/>
                </a:solidFill>
              </a:rPr>
              <a:t>Afbeelding van Matt Cole: Kind Vectoren op </a:t>
            </a:r>
            <a:r>
              <a:rPr lang="nl-NL" sz="1100" i="1" dirty="0" err="1">
                <a:solidFill>
                  <a:srgbClr val="008F89"/>
                </a:solidFill>
              </a:rPr>
              <a:t>Vecteezy</a:t>
            </a:r>
            <a:r>
              <a:rPr lang="nl-NL" sz="1100" i="1" dirty="0">
                <a:solidFill>
                  <a:srgbClr val="008F89"/>
                </a:solidFill>
              </a:rPr>
              <a:t>. Verkregen via </a:t>
            </a:r>
            <a:r>
              <a:rPr lang="es-ES" sz="1100" i="1" dirty="0">
                <a:solidFill>
                  <a:srgbClr val="008F89"/>
                </a:solidFill>
              </a:rPr>
              <a:t>https://nl.vecteezy.com/gratis-vector/kind</a:t>
            </a:r>
            <a:endParaRPr lang="nl-NL" sz="1100" i="1" dirty="0">
              <a:solidFill>
                <a:srgbClr val="008F89"/>
              </a:solidFill>
            </a:endParaRPr>
          </a:p>
          <a:p>
            <a:endParaRPr lang="nl-NL" dirty="0"/>
          </a:p>
        </p:txBody>
      </p:sp>
    </p:spTree>
    <p:extLst>
      <p:ext uri="{BB962C8B-B14F-4D97-AF65-F5344CB8AC3E}">
        <p14:creationId xmlns:p14="http://schemas.microsoft.com/office/powerpoint/2010/main" val="2478163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Gewetensvolle taal">
    <p:bg>
      <p:bgPr>
        <a:solidFill>
          <a:schemeClr val="bg1"/>
        </a:solidFill>
        <a:effectLst/>
      </p:bgPr>
    </p:bg>
    <p:spTree>
      <p:nvGrpSpPr>
        <p:cNvPr id="1" name=""/>
        <p:cNvGrpSpPr/>
        <p:nvPr/>
      </p:nvGrpSpPr>
      <p:grpSpPr>
        <a:xfrm>
          <a:off x="0" y="0"/>
          <a:ext cx="0" cy="0"/>
          <a:chOff x="0" y="0"/>
          <a:chExt cx="0" cy="0"/>
        </a:xfrm>
      </p:grpSpPr>
      <p:sp>
        <p:nvSpPr>
          <p:cNvPr id="7" name="Freeform: vorm 5">
            <a:extLst>
              <a:ext uri="{FF2B5EF4-FFF2-40B4-BE49-F238E27FC236}">
                <a16:creationId xmlns:a16="http://schemas.microsoft.com/office/drawing/2014/main" id="{81B5CE18-EE40-44F4-B54F-4217089F2ADF}"/>
              </a:ext>
            </a:extLst>
          </p:cNvPr>
          <p:cNvSpPr>
            <a:spLocks noSelect="1"/>
          </p:cNvSpPr>
          <p:nvPr/>
        </p:nvSpPr>
        <p:spPr bwMode="auto">
          <a:xfrm>
            <a:off x="3433763" y="4875609"/>
            <a:ext cx="977504" cy="77391"/>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nl-NL" sz="1050"/>
          </a:p>
        </p:txBody>
      </p:sp>
      <p:sp>
        <p:nvSpPr>
          <p:cNvPr id="8" name="Freeform: vorm 6">
            <a:extLst>
              <a:ext uri="{FF2B5EF4-FFF2-40B4-BE49-F238E27FC236}">
                <a16:creationId xmlns:a16="http://schemas.microsoft.com/office/drawing/2014/main" id="{9668B9EC-76A2-44F2-BE3A-70ABD9A97E44}"/>
              </a:ext>
            </a:extLst>
          </p:cNvPr>
          <p:cNvSpPr>
            <a:spLocks noSelect="1"/>
          </p:cNvSpPr>
          <p:nvPr/>
        </p:nvSpPr>
        <p:spPr bwMode="auto">
          <a:xfrm>
            <a:off x="4474597" y="4770835"/>
            <a:ext cx="205751" cy="264320"/>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nl-NL" sz="1050"/>
          </a:p>
        </p:txBody>
      </p:sp>
      <p:pic>
        <p:nvPicPr>
          <p:cNvPr id="2" name="Afbeelding 1">
            <a:extLst>
              <a:ext uri="{FF2B5EF4-FFF2-40B4-BE49-F238E27FC236}">
                <a16:creationId xmlns:a16="http://schemas.microsoft.com/office/drawing/2014/main" id="{A10DD892-78DC-CD64-C86B-8FE68A2CE38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644000"/>
            <a:ext cx="9142200" cy="495203"/>
          </a:xfrm>
          <a:prstGeom prst="rect">
            <a:avLst/>
          </a:prstGeom>
        </p:spPr>
      </p:pic>
      <p:pic>
        <p:nvPicPr>
          <p:cNvPr id="3" name="Afbeelding 2" descr="Afbeelding met Graphics, Lettertype, grafische vormgeving, tekst&#10;&#10;Door AI gegenereerde inhoud is mogelijk onjuist.">
            <a:extLst>
              <a:ext uri="{FF2B5EF4-FFF2-40B4-BE49-F238E27FC236}">
                <a16:creationId xmlns:a16="http://schemas.microsoft.com/office/drawing/2014/main" id="{EC8A1F10-DF0C-7FC9-943E-DE60B56182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5077" y="519522"/>
            <a:ext cx="7612380" cy="3429000"/>
          </a:xfrm>
          <a:prstGeom prst="rect">
            <a:avLst/>
          </a:prstGeom>
        </p:spPr>
      </p:pic>
    </p:spTree>
    <p:extLst>
      <p:ext uri="{BB962C8B-B14F-4D97-AF65-F5344CB8AC3E}">
        <p14:creationId xmlns:p14="http://schemas.microsoft.com/office/powerpoint/2010/main" val="84390512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Gewetensvolle taal - 1 kolom">
    <p:spTree>
      <p:nvGrpSpPr>
        <p:cNvPr id="1" name=""/>
        <p:cNvGrpSpPr/>
        <p:nvPr/>
      </p:nvGrpSpPr>
      <p:grpSpPr>
        <a:xfrm>
          <a:off x="0" y="0"/>
          <a:ext cx="0" cy="0"/>
          <a:chOff x="0" y="0"/>
          <a:chExt cx="0" cy="0"/>
        </a:xfrm>
      </p:grpSpPr>
      <p:sp>
        <p:nvSpPr>
          <p:cNvPr id="3" name="01_Date Placeholder 1 (JU-Free)"/>
          <p:cNvSpPr>
            <a:spLocks noGrp="1"/>
          </p:cNvSpPr>
          <p:nvPr>
            <p:ph type="dt" sz="half" idx="10"/>
          </p:nvPr>
        </p:nvSpPr>
        <p:spPr/>
        <p:txBody>
          <a:bodyPr/>
          <a:lstStyle/>
          <a:p>
            <a:fld id="{2923B9C5-BE15-4844-92EA-6B5A4B794705}" type="datetime4">
              <a:rPr lang="nl-NL" noProof="1" smtClean="0"/>
              <a:t>9 oktober 2025</a:t>
            </a:fld>
            <a:endParaRPr lang="nl-NL" noProof="1"/>
          </a:p>
        </p:txBody>
      </p:sp>
      <p:sp>
        <p:nvSpPr>
          <p:cNvPr id="4" name="02_Frame footer 2 (JU-Free)"/>
          <p:cNvSpPr>
            <a:spLocks noGrp="1"/>
          </p:cNvSpPr>
          <p:nvPr>
            <p:ph type="ftr" sz="quarter" idx="11"/>
          </p:nvPr>
        </p:nvSpPr>
        <p:spPr/>
        <p:txBody>
          <a:bodyPr/>
          <a:lstStyle/>
          <a:p>
            <a:r>
              <a:rPr lang="nl-NL" noProof="1"/>
              <a:t>[Voettekst]</a:t>
            </a:r>
          </a:p>
        </p:txBody>
      </p:sp>
      <p:sp>
        <p:nvSpPr>
          <p:cNvPr id="5" name="03_Slide Number Placeholder 3 (JU-Free)"/>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
        <p:nvSpPr>
          <p:cNvPr id="2" name="04_***Title 4 (JU-Free)"/>
          <p:cNvSpPr>
            <a:spLocks noGrp="1"/>
          </p:cNvSpPr>
          <p:nvPr>
            <p:ph type="title" hasCustomPrompt="1"/>
          </p:nvPr>
        </p:nvSpPr>
        <p:spPr>
          <a:xfrm>
            <a:off x="657519" y="405000"/>
            <a:ext cx="7830000" cy="540000"/>
          </a:xfrm>
        </p:spPr>
        <p:txBody>
          <a:bodyPr/>
          <a:lstStyle>
            <a:lvl1pPr>
              <a:defRPr sz="3300" b="0" cap="none" spc="-158" baseline="0">
                <a:solidFill>
                  <a:schemeClr val="accent1"/>
                </a:solidFill>
              </a:defRPr>
            </a:lvl1pPr>
          </a:lstStyle>
          <a:p>
            <a:r>
              <a:rPr lang="nl-NL" dirty="0"/>
              <a:t>[</a:t>
            </a:r>
            <a:r>
              <a:rPr lang="nl-NL" dirty="0" err="1"/>
              <a:t>Highlights</a:t>
            </a:r>
            <a:r>
              <a:rPr lang="nl-NL" dirty="0"/>
              <a:t>]</a:t>
            </a:r>
          </a:p>
        </p:txBody>
      </p:sp>
      <p:sp>
        <p:nvSpPr>
          <p:cNvPr id="8" name="06_Placeholder 6 (JU-Free)">
            <a:extLst>
              <a:ext uri="{FF2B5EF4-FFF2-40B4-BE49-F238E27FC236}">
                <a16:creationId xmlns:a16="http://schemas.microsoft.com/office/drawing/2014/main" id="{41B15418-DDBE-3C23-FE13-A563B1498E71}"/>
              </a:ext>
            </a:extLst>
          </p:cNvPr>
          <p:cNvSpPr>
            <a:spLocks noGrp="1"/>
          </p:cNvSpPr>
          <p:nvPr>
            <p:ph type="body" sz="quarter" idx="1003" hasCustomPrompt="1"/>
          </p:nvPr>
        </p:nvSpPr>
        <p:spPr>
          <a:xfrm>
            <a:off x="657518" y="1221601"/>
            <a:ext cx="7830000" cy="28429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rgbClr val="EE1C25"/>
                </a:solidFill>
              </a:defRPr>
            </a:lvl7pPr>
            <a:lvl8pPr>
              <a:defRPr>
                <a:solidFill>
                  <a:schemeClr val="tx1"/>
                </a:solidFill>
              </a:defRPr>
            </a:lvl8pPr>
            <a:lvl9pPr>
              <a:defRPr>
                <a:solidFill>
                  <a:schemeClr val="tx1"/>
                </a:solidFill>
              </a:defRPr>
            </a:lvl9pPr>
          </a:lstStyle>
          <a:p>
            <a:pPr lvl="0"/>
            <a:r>
              <a:rPr lang="nl-NL" dirty="0"/>
              <a:t>[Tekst]</a:t>
            </a:r>
          </a:p>
          <a:p>
            <a:pPr lvl="0"/>
            <a:r>
              <a:rPr lang="nl-NL" dirty="0"/>
              <a:t>JU-LEVEL1=Opsomming 1e niveau</a:t>
            </a:r>
          </a:p>
          <a:p>
            <a:pPr lvl="1"/>
            <a:r>
              <a:rPr lang="nl-NL" dirty="0"/>
              <a:t>JU-LEVEL2=Opsomming 2e niveau</a:t>
            </a:r>
          </a:p>
          <a:p>
            <a:pPr lvl="2"/>
            <a:r>
              <a:rPr lang="nl-NL" dirty="0"/>
              <a:t>JU-LEVEL3=Opsomming 3e niveau</a:t>
            </a:r>
          </a:p>
          <a:p>
            <a:pPr lvl="3"/>
            <a:r>
              <a:rPr lang="nl-NL" dirty="0"/>
              <a:t>JU-LEVEL4=Opsomming nummer 1e niveau</a:t>
            </a:r>
          </a:p>
          <a:p>
            <a:pPr lvl="4"/>
            <a:r>
              <a:rPr lang="nl-NL" dirty="0"/>
              <a:t>JU-LEVEL5=Opsomming nummer 2e niveau</a:t>
            </a:r>
          </a:p>
          <a:p>
            <a:pPr lvl="5"/>
            <a:r>
              <a:rPr lang="nl-NL" dirty="0"/>
              <a:t>JU-LEVEL6=Opsomming nummer 3e niveau</a:t>
            </a:r>
          </a:p>
          <a:p>
            <a:pPr lvl="6"/>
            <a:r>
              <a:rPr lang="nl-NL" dirty="0"/>
              <a:t>JU-LEVEL7=Kop</a:t>
            </a:r>
          </a:p>
          <a:p>
            <a:pPr lvl="7"/>
            <a:r>
              <a:rPr lang="nl-NL" dirty="0"/>
              <a:t>JU-LEVEL8=Basistekst</a:t>
            </a:r>
          </a:p>
          <a:p>
            <a:pPr lvl="8"/>
            <a:r>
              <a:rPr lang="nl-NL" dirty="0"/>
              <a:t>JU-LEVEL9=Zwevend 1e niveau</a:t>
            </a:r>
          </a:p>
        </p:txBody>
      </p:sp>
      <p:grpSp>
        <p:nvGrpSpPr>
          <p:cNvPr id="13" name="Groep 12">
            <a:extLst>
              <a:ext uri="{FF2B5EF4-FFF2-40B4-BE49-F238E27FC236}">
                <a16:creationId xmlns:a16="http://schemas.microsoft.com/office/drawing/2014/main" id="{E86C1373-48F5-2A15-9B0B-A4A72E9426CA}"/>
              </a:ext>
            </a:extLst>
          </p:cNvPr>
          <p:cNvGrpSpPr/>
          <p:nvPr/>
        </p:nvGrpSpPr>
        <p:grpSpPr>
          <a:xfrm>
            <a:off x="521550" y="4363089"/>
            <a:ext cx="1134000" cy="510811"/>
            <a:chOff x="695400" y="5817452"/>
            <a:chExt cx="1512000" cy="681081"/>
          </a:xfrm>
        </p:grpSpPr>
        <p:sp>
          <p:nvSpPr>
            <p:cNvPr id="9" name="Rechthoek 8">
              <a:extLst>
                <a:ext uri="{FF2B5EF4-FFF2-40B4-BE49-F238E27FC236}">
                  <a16:creationId xmlns:a16="http://schemas.microsoft.com/office/drawing/2014/main" id="{43D5E764-9AB3-1859-E436-A38C0758B010}"/>
                </a:ext>
              </a:extLst>
            </p:cNvPr>
            <p:cNvSpPr/>
            <p:nvPr/>
          </p:nvSpPr>
          <p:spPr>
            <a:xfrm>
              <a:off x="1416808" y="6093296"/>
              <a:ext cx="252112" cy="28803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t> </a:t>
              </a:r>
            </a:p>
          </p:txBody>
        </p:sp>
        <p:pic>
          <p:nvPicPr>
            <p:cNvPr id="11" name="Afbeelding 10">
              <a:extLst>
                <a:ext uri="{FF2B5EF4-FFF2-40B4-BE49-F238E27FC236}">
                  <a16:creationId xmlns:a16="http://schemas.microsoft.com/office/drawing/2014/main" id="{1309C2CC-00CE-549B-3D96-C721D6C869E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400" y="5817452"/>
              <a:ext cx="1512000" cy="681081"/>
            </a:xfrm>
            <a:prstGeom prst="rect">
              <a:avLst/>
            </a:prstGeom>
          </p:spPr>
        </p:pic>
      </p:grpSp>
    </p:spTree>
    <p:extLst>
      <p:ext uri="{BB962C8B-B14F-4D97-AF65-F5344CB8AC3E}">
        <p14:creationId xmlns:p14="http://schemas.microsoft.com/office/powerpoint/2010/main" val="257111822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ewetensvolle taal - 2 kolommen">
    <p:spTree>
      <p:nvGrpSpPr>
        <p:cNvPr id="1" name=""/>
        <p:cNvGrpSpPr/>
        <p:nvPr/>
      </p:nvGrpSpPr>
      <p:grpSpPr>
        <a:xfrm>
          <a:off x="0" y="0"/>
          <a:ext cx="0" cy="0"/>
          <a:chOff x="0" y="0"/>
          <a:chExt cx="0" cy="0"/>
        </a:xfrm>
      </p:grpSpPr>
      <p:sp>
        <p:nvSpPr>
          <p:cNvPr id="11" name="Background 1"/>
          <p:cNvSpPr>
            <a:spLocks noSelect="1"/>
          </p:cNvSpPr>
          <p:nvPr/>
        </p:nvSpPr>
        <p:spPr>
          <a:xfrm>
            <a:off x="648000" y="1113588"/>
            <a:ext cx="7830000" cy="3537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7" name="01_Frame date 2 (JU-Free)"/>
          <p:cNvSpPr>
            <a:spLocks noGrp="1"/>
          </p:cNvSpPr>
          <p:nvPr>
            <p:ph type="dt" sz="half" idx="10"/>
          </p:nvPr>
        </p:nvSpPr>
        <p:spPr/>
        <p:txBody>
          <a:bodyPr/>
          <a:lstStyle/>
          <a:p>
            <a:fld id="{3173DE11-90EF-4400-A6F5-8A2DCCBD9698}" type="datetime4">
              <a:rPr lang="nl-NL" noProof="1" smtClean="0"/>
              <a:t>9 oktober 2025</a:t>
            </a:fld>
            <a:endParaRPr lang="nl-NL" noProof="1"/>
          </a:p>
        </p:txBody>
      </p:sp>
      <p:sp>
        <p:nvSpPr>
          <p:cNvPr id="8" name="02_Frame footer 3 (JU-Free)"/>
          <p:cNvSpPr>
            <a:spLocks noGrp="1"/>
          </p:cNvSpPr>
          <p:nvPr>
            <p:ph type="ftr" sz="quarter" idx="11"/>
          </p:nvPr>
        </p:nvSpPr>
        <p:spPr/>
        <p:txBody>
          <a:bodyPr/>
          <a:lstStyle/>
          <a:p>
            <a:r>
              <a:rPr lang="nl-NL" noProof="1"/>
              <a:t>[Voettekst]</a:t>
            </a:r>
          </a:p>
        </p:txBody>
      </p:sp>
      <p:sp>
        <p:nvSpPr>
          <p:cNvPr id="9" name="03_Placeholdernummer 4 (JU-Free)"/>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
        <p:nvSpPr>
          <p:cNvPr id="13" name="04_Content Placeholder R 5 (JU-Free)"/>
          <p:cNvSpPr>
            <a:spLocks noGrp="1"/>
          </p:cNvSpPr>
          <p:nvPr>
            <p:ph idx="1004" hasCustomPrompt="1"/>
          </p:nvPr>
        </p:nvSpPr>
        <p:spPr bwMode="gray">
          <a:xfrm>
            <a:off x="4979120" y="1330448"/>
            <a:ext cx="3366900" cy="3159000"/>
          </a:xfrm>
        </p:spPr>
        <p:txBody>
          <a:bodyPr/>
          <a:lstStyle>
            <a:lvl1pPr>
              <a:defRPr baseline="0"/>
            </a:lvl1pPr>
          </a:lstStyle>
          <a:p>
            <a:pPr lvl="0"/>
            <a:r>
              <a:rPr lang="nl-NL" dirty="0"/>
              <a:t>[Tekst]</a:t>
            </a:r>
          </a:p>
          <a:p>
            <a:pPr lvl="0"/>
            <a:r>
              <a:rPr lang="nl-NL" dirty="0"/>
              <a:t>JU-LEVEL1=Opsomming 1e niveau</a:t>
            </a:r>
          </a:p>
          <a:p>
            <a:pPr lvl="1"/>
            <a:r>
              <a:rPr lang="nl-NL" dirty="0"/>
              <a:t>JU-LEVEL2=Opsomming 2e niveau</a:t>
            </a:r>
          </a:p>
          <a:p>
            <a:pPr lvl="2"/>
            <a:r>
              <a:rPr lang="nl-NL" dirty="0"/>
              <a:t>JU-LEVEL3=Opsomming 3e niveau</a:t>
            </a:r>
          </a:p>
          <a:p>
            <a:pPr lvl="3"/>
            <a:r>
              <a:rPr lang="nl-NL" dirty="0"/>
              <a:t>JU-LEVEL4=Opsomming nummer 1e niveau</a:t>
            </a:r>
          </a:p>
          <a:p>
            <a:pPr lvl="4"/>
            <a:r>
              <a:rPr lang="nl-NL" dirty="0"/>
              <a:t>JU-LEVEL5=Opsomming nummer 2e niveau</a:t>
            </a:r>
          </a:p>
          <a:p>
            <a:pPr lvl="5"/>
            <a:r>
              <a:rPr lang="nl-NL" dirty="0"/>
              <a:t>JU-LEVEL6=Opsomming nummer 3e niveau</a:t>
            </a:r>
          </a:p>
          <a:p>
            <a:pPr lvl="6"/>
            <a:r>
              <a:rPr lang="nl-NL" dirty="0"/>
              <a:t>JU-LEVEL7=Kop</a:t>
            </a:r>
          </a:p>
          <a:p>
            <a:pPr lvl="7"/>
            <a:r>
              <a:rPr lang="nl-NL" dirty="0"/>
              <a:t>JU-LEVEL8=Basistekst</a:t>
            </a:r>
          </a:p>
          <a:p>
            <a:pPr lvl="8"/>
            <a:r>
              <a:rPr lang="nl-NL" dirty="0"/>
              <a:t>JU-LEVEL9=Zwevend 1e niveau</a:t>
            </a:r>
          </a:p>
        </p:txBody>
      </p:sp>
      <p:sp>
        <p:nvSpPr>
          <p:cNvPr id="12" name="05_Content Placeholder L 6 (JU-Free)"/>
          <p:cNvSpPr>
            <a:spLocks noGrp="1"/>
          </p:cNvSpPr>
          <p:nvPr>
            <p:ph idx="1003" hasCustomPrompt="1"/>
          </p:nvPr>
        </p:nvSpPr>
        <p:spPr bwMode="gray">
          <a:xfrm>
            <a:off x="799520" y="1330448"/>
            <a:ext cx="3366900" cy="3159000"/>
          </a:xfrm>
        </p:spPr>
        <p:txBody>
          <a:bodyPr/>
          <a:lstStyle>
            <a:lvl1pPr>
              <a:defRPr baseline="0"/>
            </a:lvl1pPr>
          </a:lstStyle>
          <a:p>
            <a:pPr lvl="0"/>
            <a:r>
              <a:rPr lang="nl-NL" dirty="0"/>
              <a:t>[Tekst]</a:t>
            </a:r>
          </a:p>
          <a:p>
            <a:pPr lvl="0"/>
            <a:r>
              <a:rPr lang="nl-NL" dirty="0"/>
              <a:t>JU-LEVEL1=Opsomming 1e niveau</a:t>
            </a:r>
          </a:p>
          <a:p>
            <a:pPr lvl="1"/>
            <a:r>
              <a:rPr lang="nl-NL" dirty="0"/>
              <a:t>JU-LEVEL2=Opsomming 2e niveau</a:t>
            </a:r>
          </a:p>
          <a:p>
            <a:pPr lvl="2"/>
            <a:r>
              <a:rPr lang="nl-NL" dirty="0"/>
              <a:t>JU-LEVEL3=Opsomming 3e niveau</a:t>
            </a:r>
          </a:p>
          <a:p>
            <a:pPr lvl="3"/>
            <a:r>
              <a:rPr lang="nl-NL" dirty="0"/>
              <a:t>JU-LEVEL4=Opsomming nummer 1e niveau</a:t>
            </a:r>
          </a:p>
          <a:p>
            <a:pPr lvl="4"/>
            <a:r>
              <a:rPr lang="nl-NL" dirty="0"/>
              <a:t>JU-LEVEL5=Opsomming nummer 2e niveau</a:t>
            </a:r>
          </a:p>
          <a:p>
            <a:pPr lvl="5"/>
            <a:r>
              <a:rPr lang="nl-NL" dirty="0"/>
              <a:t>JU-LEVEL6=Opsomming nummer 3e niveau</a:t>
            </a:r>
          </a:p>
          <a:p>
            <a:pPr lvl="6"/>
            <a:r>
              <a:rPr lang="nl-NL" dirty="0"/>
              <a:t>JU-LEVEL7=Kop</a:t>
            </a:r>
          </a:p>
          <a:p>
            <a:pPr lvl="7"/>
            <a:r>
              <a:rPr lang="nl-NL" dirty="0"/>
              <a:t>JU-LEVEL8=Basistekst</a:t>
            </a:r>
          </a:p>
          <a:p>
            <a:pPr lvl="8"/>
            <a:r>
              <a:rPr lang="nl-NL" dirty="0"/>
              <a:t>JU-LEVEL9=Zwevend 1e niveau</a:t>
            </a:r>
          </a:p>
        </p:txBody>
      </p:sp>
      <p:pic>
        <p:nvPicPr>
          <p:cNvPr id="17" name="Afbeelding 16">
            <a:extLst>
              <a:ext uri="{FF2B5EF4-FFF2-40B4-BE49-F238E27FC236}">
                <a16:creationId xmlns:a16="http://schemas.microsoft.com/office/drawing/2014/main" id="{BC982F9B-B91E-03F3-464E-3B065497F2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644000"/>
            <a:ext cx="9142200" cy="495203"/>
          </a:xfrm>
          <a:prstGeom prst="rect">
            <a:avLst/>
          </a:prstGeom>
        </p:spPr>
      </p:pic>
      <p:grpSp>
        <p:nvGrpSpPr>
          <p:cNvPr id="14" name="Groep 13">
            <a:extLst>
              <a:ext uri="{FF2B5EF4-FFF2-40B4-BE49-F238E27FC236}">
                <a16:creationId xmlns:a16="http://schemas.microsoft.com/office/drawing/2014/main" id="{EB1B0DBF-C8C5-E490-BC75-895C0E559E3B}"/>
              </a:ext>
            </a:extLst>
          </p:cNvPr>
          <p:cNvGrpSpPr/>
          <p:nvPr/>
        </p:nvGrpSpPr>
        <p:grpSpPr>
          <a:xfrm>
            <a:off x="521550" y="4363089"/>
            <a:ext cx="1134000" cy="510811"/>
            <a:chOff x="695400" y="5817452"/>
            <a:chExt cx="1512000" cy="681081"/>
          </a:xfrm>
        </p:grpSpPr>
        <p:sp>
          <p:nvSpPr>
            <p:cNvPr id="15" name="Rechthoek 14">
              <a:extLst>
                <a:ext uri="{FF2B5EF4-FFF2-40B4-BE49-F238E27FC236}">
                  <a16:creationId xmlns:a16="http://schemas.microsoft.com/office/drawing/2014/main" id="{33A4B298-5DDF-DAA9-3A1A-673A9B57B244}"/>
                </a:ext>
              </a:extLst>
            </p:cNvPr>
            <p:cNvSpPr/>
            <p:nvPr/>
          </p:nvSpPr>
          <p:spPr>
            <a:xfrm>
              <a:off x="1416808" y="6093296"/>
              <a:ext cx="252112" cy="28803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t> </a:t>
              </a:r>
            </a:p>
          </p:txBody>
        </p:sp>
        <p:pic>
          <p:nvPicPr>
            <p:cNvPr id="16" name="Afbeelding 15">
              <a:extLst>
                <a:ext uri="{FF2B5EF4-FFF2-40B4-BE49-F238E27FC236}">
                  <a16:creationId xmlns:a16="http://schemas.microsoft.com/office/drawing/2014/main" id="{039EB04B-5003-8669-ECE2-92AB5A56F6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5400" y="5817452"/>
              <a:ext cx="1512000" cy="681081"/>
            </a:xfrm>
            <a:prstGeom prst="rect">
              <a:avLst/>
            </a:prstGeom>
          </p:spPr>
        </p:pic>
      </p:grpSp>
      <p:sp>
        <p:nvSpPr>
          <p:cNvPr id="18" name="04_***Title 4 (JU-Free)">
            <a:extLst>
              <a:ext uri="{FF2B5EF4-FFF2-40B4-BE49-F238E27FC236}">
                <a16:creationId xmlns:a16="http://schemas.microsoft.com/office/drawing/2014/main" id="{30F354F6-40E3-036C-E850-C4AFAEE2EB40}"/>
              </a:ext>
            </a:extLst>
          </p:cNvPr>
          <p:cNvSpPr>
            <a:spLocks noGrp="1"/>
          </p:cNvSpPr>
          <p:nvPr>
            <p:ph type="title" hasCustomPrompt="1"/>
          </p:nvPr>
        </p:nvSpPr>
        <p:spPr>
          <a:xfrm>
            <a:off x="657519" y="405000"/>
            <a:ext cx="7830000" cy="540000"/>
          </a:xfrm>
        </p:spPr>
        <p:txBody>
          <a:bodyPr/>
          <a:lstStyle>
            <a:lvl1pPr>
              <a:defRPr sz="3300" b="0" cap="none" spc="-158" baseline="0">
                <a:solidFill>
                  <a:schemeClr val="accent1"/>
                </a:solidFill>
              </a:defRPr>
            </a:lvl1pPr>
          </a:lstStyle>
          <a:p>
            <a:r>
              <a:rPr lang="nl-NL" dirty="0"/>
              <a:t>[</a:t>
            </a:r>
            <a:r>
              <a:rPr lang="nl-NL" dirty="0" err="1"/>
              <a:t>Highlights</a:t>
            </a:r>
            <a:r>
              <a:rPr lang="nl-NL" dirty="0"/>
              <a:t>]</a:t>
            </a:r>
          </a:p>
        </p:txBody>
      </p:sp>
    </p:spTree>
    <p:extLst>
      <p:ext uri="{BB962C8B-B14F-4D97-AF65-F5344CB8AC3E}">
        <p14:creationId xmlns:p14="http://schemas.microsoft.com/office/powerpoint/2010/main" val="332095463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Gewetensvolle taal - titel met afbeelding">
    <p:bg>
      <p:bgPr>
        <a:solidFill>
          <a:schemeClr val="bg1"/>
        </a:solidFill>
        <a:effectLst/>
      </p:bgPr>
    </p:bg>
    <p:spTree>
      <p:nvGrpSpPr>
        <p:cNvPr id="1" name=""/>
        <p:cNvGrpSpPr/>
        <p:nvPr/>
      </p:nvGrpSpPr>
      <p:grpSpPr>
        <a:xfrm>
          <a:off x="0" y="0"/>
          <a:ext cx="0" cy="0"/>
          <a:chOff x="0" y="0"/>
          <a:chExt cx="0" cy="0"/>
        </a:xfrm>
      </p:grpSpPr>
      <p:sp>
        <p:nvSpPr>
          <p:cNvPr id="6" name="Freeform: vorm 1">
            <a:extLst>
              <a:ext uri="{FF2B5EF4-FFF2-40B4-BE49-F238E27FC236}">
                <a16:creationId xmlns:a16="http://schemas.microsoft.com/office/drawing/2014/main" id="{81B5CE18-EE40-44F4-B54F-4217089F2ADF}"/>
              </a:ext>
            </a:extLst>
          </p:cNvPr>
          <p:cNvSpPr>
            <a:spLocks noSelect="1"/>
          </p:cNvSpPr>
          <p:nvPr/>
        </p:nvSpPr>
        <p:spPr bwMode="auto">
          <a:xfrm>
            <a:off x="3433763" y="4875609"/>
            <a:ext cx="977504" cy="77391"/>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nl-NL" sz="1050"/>
          </a:p>
        </p:txBody>
      </p:sp>
      <p:sp>
        <p:nvSpPr>
          <p:cNvPr id="7" name="Freeform: vorm 2">
            <a:extLst>
              <a:ext uri="{FF2B5EF4-FFF2-40B4-BE49-F238E27FC236}">
                <a16:creationId xmlns:a16="http://schemas.microsoft.com/office/drawing/2014/main" id="{9668B9EC-76A2-44F2-BE3A-70ABD9A97E44}"/>
              </a:ext>
            </a:extLst>
          </p:cNvPr>
          <p:cNvSpPr>
            <a:spLocks noSelect="1"/>
          </p:cNvSpPr>
          <p:nvPr/>
        </p:nvSpPr>
        <p:spPr bwMode="auto">
          <a:xfrm>
            <a:off x="4474597" y="4770835"/>
            <a:ext cx="205751" cy="264320"/>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nl-NL" sz="1050"/>
          </a:p>
        </p:txBody>
      </p:sp>
      <p:pic>
        <p:nvPicPr>
          <p:cNvPr id="2" name="Afbeelding 1">
            <a:extLst>
              <a:ext uri="{FF2B5EF4-FFF2-40B4-BE49-F238E27FC236}">
                <a16:creationId xmlns:a16="http://schemas.microsoft.com/office/drawing/2014/main" id="{605DAB9D-A30B-C67B-A962-EA966686887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644000"/>
            <a:ext cx="9142200" cy="495203"/>
          </a:xfrm>
          <a:prstGeom prst="rect">
            <a:avLst/>
          </a:prstGeom>
        </p:spPr>
      </p:pic>
      <p:sp>
        <p:nvSpPr>
          <p:cNvPr id="3" name="04_***Title 4 (JU-Free)">
            <a:extLst>
              <a:ext uri="{FF2B5EF4-FFF2-40B4-BE49-F238E27FC236}">
                <a16:creationId xmlns:a16="http://schemas.microsoft.com/office/drawing/2014/main" id="{B1BD15B8-D117-83F0-497A-960354AE9476}"/>
              </a:ext>
            </a:extLst>
          </p:cNvPr>
          <p:cNvSpPr>
            <a:spLocks noGrp="1"/>
          </p:cNvSpPr>
          <p:nvPr>
            <p:ph type="title" hasCustomPrompt="1"/>
          </p:nvPr>
        </p:nvSpPr>
        <p:spPr>
          <a:xfrm>
            <a:off x="657519" y="405000"/>
            <a:ext cx="7830000" cy="540000"/>
          </a:xfrm>
        </p:spPr>
        <p:txBody>
          <a:bodyPr/>
          <a:lstStyle>
            <a:lvl1pPr>
              <a:defRPr sz="3300" b="0" cap="none" spc="-158" baseline="0">
                <a:solidFill>
                  <a:schemeClr val="accent1"/>
                </a:solidFill>
              </a:defRPr>
            </a:lvl1pPr>
          </a:lstStyle>
          <a:p>
            <a:r>
              <a:rPr lang="nl-NL" dirty="0"/>
              <a:t>[</a:t>
            </a:r>
            <a:r>
              <a:rPr lang="nl-NL" dirty="0" err="1"/>
              <a:t>Highlights</a:t>
            </a:r>
            <a:r>
              <a:rPr lang="nl-NL" dirty="0"/>
              <a:t>]</a:t>
            </a:r>
          </a:p>
        </p:txBody>
      </p:sp>
      <p:sp>
        <p:nvSpPr>
          <p:cNvPr id="4" name="01_Placeholder 3 (JU-Free)">
            <a:extLst>
              <a:ext uri="{FF2B5EF4-FFF2-40B4-BE49-F238E27FC236}">
                <a16:creationId xmlns:a16="http://schemas.microsoft.com/office/drawing/2014/main" id="{97FC3A3B-5AE5-EBBE-3F0C-EBC560E23DED}"/>
              </a:ext>
            </a:extLst>
          </p:cNvPr>
          <p:cNvSpPr>
            <a:spLocks noGrp="1"/>
          </p:cNvSpPr>
          <p:nvPr>
            <p:ph type="pic" sz="quarter" idx="10" hasCustomPrompt="1"/>
          </p:nvPr>
        </p:nvSpPr>
        <p:spPr>
          <a:xfrm>
            <a:off x="640556" y="945000"/>
            <a:ext cx="7830000" cy="3314041"/>
          </a:xfrm>
          <a:prstGeom prst="rect">
            <a:avLst/>
          </a:prstGeom>
        </p:spPr>
        <p:txBody>
          <a:bodyPr wrap="square">
            <a:noAutofit/>
          </a:bodyPr>
          <a:lstStyle>
            <a:lvl1pPr marL="0" indent="0">
              <a:buNone/>
              <a:defRPr/>
            </a:lvl1pPr>
          </a:lstStyle>
          <a:p>
            <a:r>
              <a:rPr lang="nl-NL" dirty="0"/>
              <a:t>[Afbeelding]</a:t>
            </a:r>
          </a:p>
        </p:txBody>
      </p:sp>
      <p:grpSp>
        <p:nvGrpSpPr>
          <p:cNvPr id="8" name="Groep 7">
            <a:extLst>
              <a:ext uri="{FF2B5EF4-FFF2-40B4-BE49-F238E27FC236}">
                <a16:creationId xmlns:a16="http://schemas.microsoft.com/office/drawing/2014/main" id="{49E5467B-6E01-955A-3C04-40BA39F6E704}"/>
              </a:ext>
            </a:extLst>
          </p:cNvPr>
          <p:cNvGrpSpPr/>
          <p:nvPr/>
        </p:nvGrpSpPr>
        <p:grpSpPr>
          <a:xfrm>
            <a:off x="521550" y="4363089"/>
            <a:ext cx="1134000" cy="510811"/>
            <a:chOff x="695400" y="5817452"/>
            <a:chExt cx="1512000" cy="681081"/>
          </a:xfrm>
        </p:grpSpPr>
        <p:sp>
          <p:nvSpPr>
            <p:cNvPr id="9" name="Rechthoek 8">
              <a:extLst>
                <a:ext uri="{FF2B5EF4-FFF2-40B4-BE49-F238E27FC236}">
                  <a16:creationId xmlns:a16="http://schemas.microsoft.com/office/drawing/2014/main" id="{15A48431-5881-F0DF-02F5-1ED9B8917B1E}"/>
                </a:ext>
              </a:extLst>
            </p:cNvPr>
            <p:cNvSpPr/>
            <p:nvPr/>
          </p:nvSpPr>
          <p:spPr>
            <a:xfrm>
              <a:off x="1416808" y="6093296"/>
              <a:ext cx="252112" cy="28803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t> </a:t>
              </a:r>
            </a:p>
          </p:txBody>
        </p:sp>
        <p:pic>
          <p:nvPicPr>
            <p:cNvPr id="10" name="Afbeelding 9">
              <a:extLst>
                <a:ext uri="{FF2B5EF4-FFF2-40B4-BE49-F238E27FC236}">
                  <a16:creationId xmlns:a16="http://schemas.microsoft.com/office/drawing/2014/main" id="{35EAEDA7-9EBB-EE3C-69C8-9F6F34F7CC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5400" y="5817452"/>
              <a:ext cx="1512000" cy="681081"/>
            </a:xfrm>
            <a:prstGeom prst="rect">
              <a:avLst/>
            </a:prstGeom>
          </p:spPr>
        </p:pic>
      </p:grpSp>
    </p:spTree>
    <p:extLst>
      <p:ext uri="{BB962C8B-B14F-4D97-AF65-F5344CB8AC3E}">
        <p14:creationId xmlns:p14="http://schemas.microsoft.com/office/powerpoint/2010/main" val="25628603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Gewetensvolle taal - afbeelding/video">
    <p:spTree>
      <p:nvGrpSpPr>
        <p:cNvPr id="1" name=""/>
        <p:cNvGrpSpPr/>
        <p:nvPr/>
      </p:nvGrpSpPr>
      <p:grpSpPr>
        <a:xfrm>
          <a:off x="0" y="0"/>
          <a:ext cx="0" cy="0"/>
          <a:chOff x="0" y="0"/>
          <a:chExt cx="0" cy="0"/>
        </a:xfrm>
      </p:grpSpPr>
      <p:sp>
        <p:nvSpPr>
          <p:cNvPr id="145" name="Frame 1">
            <a:extLst>
              <a:ext uri="{FF2B5EF4-FFF2-40B4-BE49-F238E27FC236}">
                <a16:creationId xmlns:a16="http://schemas.microsoft.com/office/drawing/2014/main" id="{754E9131-9796-4B0B-A865-083D147B392E}"/>
              </a:ext>
            </a:extLst>
          </p:cNvPr>
          <p:cNvSpPr>
            <a:spLocks noSelect="1"/>
          </p:cNvSpPr>
          <p:nvPr/>
        </p:nvSpPr>
        <p:spPr bwMode="auto">
          <a:xfrm>
            <a:off x="3433763" y="4876800"/>
            <a:ext cx="977504" cy="77391"/>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68580" tIns="34290" rIns="68580" bIns="34290" numCol="1" anchor="t" anchorCtr="0" compatLnSpc="1">
            <a:prstTxWarp prst="textNoShape">
              <a:avLst/>
            </a:prstTxWarp>
            <a:noAutofit/>
          </a:bodyPr>
          <a:lstStyle/>
          <a:p>
            <a:endParaRPr lang="nl-NL" sz="1050"/>
          </a:p>
        </p:txBody>
      </p:sp>
      <p:sp>
        <p:nvSpPr>
          <p:cNvPr id="146" name="Frame 2">
            <a:extLst>
              <a:ext uri="{FF2B5EF4-FFF2-40B4-BE49-F238E27FC236}">
                <a16:creationId xmlns:a16="http://schemas.microsoft.com/office/drawing/2014/main" id="{B997C24F-7213-4041-B645-BD0D1D2A27A7}"/>
              </a:ext>
            </a:extLst>
          </p:cNvPr>
          <p:cNvSpPr>
            <a:spLocks noSelect="1"/>
          </p:cNvSpPr>
          <p:nvPr/>
        </p:nvSpPr>
        <p:spPr bwMode="auto">
          <a:xfrm>
            <a:off x="4474597" y="4772026"/>
            <a:ext cx="205751" cy="264320"/>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68580" tIns="34290" rIns="68580" bIns="34290" numCol="1" anchor="t" anchorCtr="0" compatLnSpc="1">
            <a:prstTxWarp prst="textNoShape">
              <a:avLst/>
            </a:prstTxWarp>
            <a:noAutofit/>
          </a:bodyPr>
          <a:lstStyle/>
          <a:p>
            <a:endParaRPr lang="nl-NL" sz="1050"/>
          </a:p>
        </p:txBody>
      </p:sp>
      <p:sp>
        <p:nvSpPr>
          <p:cNvPr id="118" name="01_Placeholder 3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5022" y="-1"/>
            <a:ext cx="9144900" cy="5143500"/>
          </a:xfrm>
          <a:prstGeom prst="rect">
            <a:avLst/>
          </a:prstGeom>
        </p:spPr>
        <p:txBody>
          <a:bodyPr wrap="square">
            <a:noAutofit/>
          </a:bodyPr>
          <a:lstStyle>
            <a:lvl1pPr marL="0" indent="0">
              <a:buNone/>
              <a:defRPr/>
            </a:lvl1pPr>
          </a:lstStyle>
          <a:p>
            <a:r>
              <a:rPr lang="nl-NL" dirty="0"/>
              <a:t>[Afbeelding]</a:t>
            </a:r>
          </a:p>
        </p:txBody>
      </p:sp>
      <p:sp>
        <p:nvSpPr>
          <p:cNvPr id="9" name="04_Placeholder 6 (JU-Free)">
            <a:extLst>
              <a:ext uri="{FF2B5EF4-FFF2-40B4-BE49-F238E27FC236}">
                <a16:creationId xmlns:a16="http://schemas.microsoft.com/office/drawing/2014/main" id="{83609E12-BE53-4187-AD3F-CFB25812DE68}"/>
              </a:ext>
            </a:extLst>
          </p:cNvPr>
          <p:cNvSpPr>
            <a:spLocks noGrp="1"/>
          </p:cNvSpPr>
          <p:nvPr>
            <p:ph type="body" idx="1001" hasCustomPrompt="1"/>
          </p:nvPr>
        </p:nvSpPr>
        <p:spPr>
          <a:xfrm>
            <a:off x="-1800708" y="-1"/>
            <a:ext cx="1512168" cy="4461961"/>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lvl1pPr marL="0" indent="0" algn="l" defTabSz="816458" rtl="0" eaLnBrk="1" latinLnBrk="0" hangingPunct="1">
              <a:spcBef>
                <a:spcPts val="0"/>
              </a:spcBef>
              <a:buFont typeface="Arial" pitchFamily="34" charset="0"/>
              <a:buNone/>
              <a:defRPr sz="750"/>
            </a:lvl1pPr>
          </a:lstStyle>
          <a:p>
            <a:pPr marL="0" marR="0" lvl="0" indent="0" algn="l" defTabSz="816458" rtl="0" eaLnBrk="1" fontAlgn="auto" latinLnBrk="0" hangingPunct="1">
              <a:lnSpc>
                <a:spcPct val="100000"/>
              </a:lnSpc>
              <a:spcBef>
                <a:spcPts val="0"/>
              </a:spcBef>
              <a:spcAft>
                <a:spcPts val="0"/>
              </a:spcAft>
              <a:buClrTx/>
              <a:buSzTx/>
              <a:buFont typeface="Arial" pitchFamily="34" charset="0"/>
              <a:buNone/>
              <a:tabLst/>
              <a:defRPr/>
            </a:pPr>
            <a:r>
              <a:rPr lang="nl-NL" sz="750" kern="1200" noProof="0" dirty="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a:t>
            </a: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r>
              <a:rPr lang="nl-NL" sz="750" kern="1200" noProof="0" dirty="0">
                <a:solidFill>
                  <a:schemeClr val="dk1"/>
                </a:solidFill>
                <a:effectLst/>
                <a:latin typeface="+mn-lt"/>
                <a:ea typeface="+mn-ea"/>
                <a:cs typeface="+mn-cs"/>
              </a:rPr>
              <a:t>De dia heeft nu de originele indeling. Voeg opnieuw een afbeelding in.</a:t>
            </a: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r>
              <a:rPr lang="nl-NL" sz="750" kern="1200" noProof="0" dirty="0">
                <a:solidFill>
                  <a:schemeClr val="dk1"/>
                </a:solidFill>
                <a:effectLst/>
                <a:latin typeface="+mn-lt"/>
                <a:ea typeface="+mn-ea"/>
                <a:cs typeface="+mn-cs"/>
              </a:rPr>
              <a:t>Wilt u een afbeelding vergroten? Klik op een hoek en sleep. Om te verschuiven: klik op Bijsnijden in het tabblad Opmaak, groep Grootte.</a:t>
            </a: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br>
              <a:rPr lang="nl-NL" sz="750" kern="1200" noProof="0" dirty="0">
                <a:solidFill>
                  <a:schemeClr val="dk1"/>
                </a:solidFill>
                <a:effectLst/>
                <a:latin typeface="+mn-lt"/>
                <a:ea typeface="+mn-ea"/>
                <a:cs typeface="+mn-cs"/>
              </a:rPr>
            </a:br>
            <a:r>
              <a:rPr lang="nl-NL" sz="750" kern="1200" noProof="0" dirty="0">
                <a:solidFill>
                  <a:schemeClr val="dk1"/>
                </a:solidFill>
                <a:effectLst/>
                <a:latin typeface="+mn-lt"/>
                <a:ea typeface="+mn-ea"/>
                <a:cs typeface="+mn-cs"/>
              </a:rPr>
              <a:t>Deze uitleg wordt niet geprint of getoond in de presentatie. Klik in de rand van het frame met de tekst en de rand van de afbeeldingen en druk op delete om te verwijderen.</a:t>
            </a:r>
          </a:p>
        </p:txBody>
      </p:sp>
      <p:sp>
        <p:nvSpPr>
          <p:cNvPr id="11" name="05_Frame 7 (JU-Free)">
            <a:extLst>
              <a:ext uri="{FF2B5EF4-FFF2-40B4-BE49-F238E27FC236}">
                <a16:creationId xmlns:a16="http://schemas.microsoft.com/office/drawing/2014/main" id="{83B0048F-8BF9-4B06-B4DE-C7F702679768}"/>
              </a:ext>
            </a:extLst>
          </p:cNvPr>
          <p:cNvSpPr>
            <a:spLocks noGrp="1" noChangeAspect="1"/>
          </p:cNvSpPr>
          <p:nvPr>
            <p:ph type="body" sz="quarter" idx="15" hasCustomPrompt="1"/>
          </p:nvPr>
        </p:nvSpPr>
        <p:spPr>
          <a:xfrm>
            <a:off x="-1706759" y="1405914"/>
            <a:ext cx="1350000" cy="413806"/>
          </a:xfrm>
          <a:blipFill>
            <a:blip r:embed="rId2" cstate="print">
              <a:extLst>
                <a:ext uri="{28A0092B-C50C-407E-A947-70E740481C1C}">
                  <a14:useLocalDpi xmlns:a14="http://schemas.microsoft.com/office/drawing/2010/main" val="0"/>
                </a:ext>
              </a:extLst>
            </a:blip>
            <a:stretch>
              <a:fillRect/>
            </a:stretch>
          </a:blipFill>
          <a:ln>
            <a:solidFill>
              <a:schemeClr val="accent1"/>
            </a:solidFill>
          </a:ln>
        </p:spPr>
        <p:txBody>
          <a:bodyPr/>
          <a:lstStyle>
            <a:lvl1pPr marL="0" indent="0" algn="l" defTabSz="685800" rtl="0" eaLnBrk="1" latinLnBrk="0" hangingPunct="1">
              <a:lnSpc>
                <a:spcPct val="100000"/>
              </a:lnSpc>
              <a:spcBef>
                <a:spcPts val="0"/>
              </a:spcBef>
              <a:buFont typeface="Arial" panose="020B0604020202020204" pitchFamily="34" charset="0"/>
              <a:buNone/>
              <a:defRPr/>
            </a:lvl1pPr>
          </a:lstStyle>
          <a:p>
            <a:r>
              <a:rPr lang="nl-NL" dirty="0"/>
              <a:t> </a:t>
            </a:r>
          </a:p>
        </p:txBody>
      </p:sp>
      <p:sp>
        <p:nvSpPr>
          <p:cNvPr id="16" name="06_Placeholder 8 (JU-Free)">
            <a:extLst>
              <a:ext uri="{FF2B5EF4-FFF2-40B4-BE49-F238E27FC236}">
                <a16:creationId xmlns:a16="http://schemas.microsoft.com/office/drawing/2014/main" id="{310B83DA-049B-4F06-BBC3-796263647DE7}"/>
              </a:ext>
            </a:extLst>
          </p:cNvPr>
          <p:cNvSpPr>
            <a:spLocks noGrp="1" noChangeAspect="1"/>
          </p:cNvSpPr>
          <p:nvPr>
            <p:ph type="body" idx="1002" hasCustomPrompt="1"/>
          </p:nvPr>
        </p:nvSpPr>
        <p:spPr>
          <a:xfrm>
            <a:off x="-1706759" y="3111810"/>
            <a:ext cx="1350000" cy="353401"/>
          </a:xfrm>
          <a:prstGeom prst="rect">
            <a:avLst/>
          </a:prstGeom>
          <a:blipFill>
            <a:blip r:embed="rId3" cstate="hqprint">
              <a:extLst>
                <a:ext uri="{28A0092B-C50C-407E-A947-70E740481C1C}">
                  <a14:useLocalDpi xmlns:a14="http://schemas.microsoft.com/office/drawing/2010/main" val="0"/>
                </a:ext>
              </a:extLst>
            </a:blip>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1450" indent="-171450" algn="ctr" defTabSz="685800" rtl="0" eaLnBrk="1" latinLnBrk="0" hangingPunct="1">
              <a:lnSpc>
                <a:spcPct val="90000"/>
              </a:lnSpc>
              <a:spcBef>
                <a:spcPts val="750"/>
              </a:spcBef>
              <a:buFont typeface="Arial" panose="020B0604020202020204" pitchFamily="34" charset="0"/>
              <a:buNone/>
              <a:defRPr/>
            </a:lvl1pPr>
          </a:lstStyle>
          <a:p>
            <a:pPr algn="ctr"/>
            <a:r>
              <a:rPr lang="nl-NL"/>
              <a:t> </a:t>
            </a:r>
            <a:endParaRPr lang="nl-NL" dirty="0"/>
          </a:p>
        </p:txBody>
      </p:sp>
    </p:spTree>
    <p:extLst>
      <p:ext uri="{BB962C8B-B14F-4D97-AF65-F5344CB8AC3E}">
        <p14:creationId xmlns:p14="http://schemas.microsoft.com/office/powerpoint/2010/main" val="88428880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tandaard">
    <p:bg>
      <p:bgPr>
        <a:solidFill>
          <a:srgbClr val="F2F2F2"/>
        </a:solidFill>
        <a:effectLst/>
      </p:bgPr>
    </p:bg>
    <p:spTree>
      <p:nvGrpSpPr>
        <p:cNvPr id="1" name=""/>
        <p:cNvGrpSpPr/>
        <p:nvPr/>
      </p:nvGrpSpPr>
      <p:grpSpPr>
        <a:xfrm>
          <a:off x="0" y="0"/>
          <a:ext cx="0" cy="0"/>
          <a:chOff x="0" y="0"/>
          <a:chExt cx="0" cy="0"/>
        </a:xfrm>
      </p:grpSpPr>
      <p:sp>
        <p:nvSpPr>
          <p:cNvPr id="11" name="Background 1"/>
          <p:cNvSpPr>
            <a:spLocks noSelect="1"/>
          </p:cNvSpPr>
          <p:nvPr/>
        </p:nvSpPr>
        <p:spPr>
          <a:xfrm>
            <a:off x="648000" y="1113588"/>
            <a:ext cx="7830000" cy="3537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7" name="02_Date Placeholder 3 (JU-Free)"/>
          <p:cNvSpPr>
            <a:spLocks noGrp="1"/>
          </p:cNvSpPr>
          <p:nvPr>
            <p:ph type="dt" sz="half" idx="10"/>
          </p:nvPr>
        </p:nvSpPr>
        <p:spPr/>
        <p:txBody>
          <a:bodyPr/>
          <a:lstStyle/>
          <a:p>
            <a:fld id="{3173DE11-90EF-4400-A6F5-8A2DCCBD9698}" type="datetime4">
              <a:rPr lang="nl-NL" noProof="1" smtClean="0"/>
              <a:t>9 oktober 2025</a:t>
            </a:fld>
            <a:endParaRPr lang="nl-NL" noProof="1"/>
          </a:p>
        </p:txBody>
      </p:sp>
      <p:sp>
        <p:nvSpPr>
          <p:cNvPr id="8" name="03_Frame footer 4 (JU-Free)"/>
          <p:cNvSpPr>
            <a:spLocks noGrp="1"/>
          </p:cNvSpPr>
          <p:nvPr>
            <p:ph type="ftr" sz="quarter" idx="11"/>
          </p:nvPr>
        </p:nvSpPr>
        <p:spPr/>
        <p:txBody>
          <a:bodyPr/>
          <a:lstStyle/>
          <a:p>
            <a:r>
              <a:rPr lang="nl-NL" noProof="1"/>
              <a:t>[Voettekst]</a:t>
            </a:r>
          </a:p>
        </p:txBody>
      </p:sp>
      <p:sp>
        <p:nvSpPr>
          <p:cNvPr id="9" name="04_Slide Number Placeholder 5 (JU-Free)"/>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pic>
        <p:nvPicPr>
          <p:cNvPr id="4" name="Afbeelding 3">
            <a:extLst>
              <a:ext uri="{FF2B5EF4-FFF2-40B4-BE49-F238E27FC236}">
                <a16:creationId xmlns:a16="http://schemas.microsoft.com/office/drawing/2014/main" id="{8CE867AB-364E-3E36-7958-DF6332532A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644000"/>
            <a:ext cx="9142200" cy="495203"/>
          </a:xfrm>
          <a:prstGeom prst="rect">
            <a:avLst/>
          </a:prstGeom>
        </p:spPr>
      </p:pic>
      <p:grpSp>
        <p:nvGrpSpPr>
          <p:cNvPr id="5" name="Groep 4">
            <a:extLst>
              <a:ext uri="{FF2B5EF4-FFF2-40B4-BE49-F238E27FC236}">
                <a16:creationId xmlns:a16="http://schemas.microsoft.com/office/drawing/2014/main" id="{D9ECF3E2-3C41-59EB-4AA1-12301784892D}"/>
              </a:ext>
            </a:extLst>
          </p:cNvPr>
          <p:cNvGrpSpPr/>
          <p:nvPr/>
        </p:nvGrpSpPr>
        <p:grpSpPr>
          <a:xfrm>
            <a:off x="521550" y="4363089"/>
            <a:ext cx="1134000" cy="510811"/>
            <a:chOff x="695400" y="5817452"/>
            <a:chExt cx="1512000" cy="681081"/>
          </a:xfrm>
        </p:grpSpPr>
        <p:sp>
          <p:nvSpPr>
            <p:cNvPr id="6" name="Rechthoek 5">
              <a:extLst>
                <a:ext uri="{FF2B5EF4-FFF2-40B4-BE49-F238E27FC236}">
                  <a16:creationId xmlns:a16="http://schemas.microsoft.com/office/drawing/2014/main" id="{28DCF71F-C85B-D323-6107-9722B9B4B925}"/>
                </a:ext>
              </a:extLst>
            </p:cNvPr>
            <p:cNvSpPr/>
            <p:nvPr/>
          </p:nvSpPr>
          <p:spPr>
            <a:xfrm>
              <a:off x="1416808" y="6093296"/>
              <a:ext cx="252112" cy="28803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t> </a:t>
              </a:r>
            </a:p>
          </p:txBody>
        </p:sp>
        <p:pic>
          <p:nvPicPr>
            <p:cNvPr id="12" name="Afbeelding 11">
              <a:extLst>
                <a:ext uri="{FF2B5EF4-FFF2-40B4-BE49-F238E27FC236}">
                  <a16:creationId xmlns:a16="http://schemas.microsoft.com/office/drawing/2014/main" id="{35522C97-4AAB-B745-C5F7-5F5EED6D4A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5400" y="5817452"/>
              <a:ext cx="1512000" cy="681081"/>
            </a:xfrm>
            <a:prstGeom prst="rect">
              <a:avLst/>
            </a:prstGeom>
          </p:spPr>
        </p:pic>
      </p:grpSp>
      <p:sp>
        <p:nvSpPr>
          <p:cNvPr id="13" name="04_***Title 4 (JU-Free)">
            <a:extLst>
              <a:ext uri="{FF2B5EF4-FFF2-40B4-BE49-F238E27FC236}">
                <a16:creationId xmlns:a16="http://schemas.microsoft.com/office/drawing/2014/main" id="{2B1BF9AC-1054-680F-85B5-FBD44B90FCA2}"/>
              </a:ext>
            </a:extLst>
          </p:cNvPr>
          <p:cNvSpPr>
            <a:spLocks noGrp="1"/>
          </p:cNvSpPr>
          <p:nvPr>
            <p:ph type="title" hasCustomPrompt="1"/>
          </p:nvPr>
        </p:nvSpPr>
        <p:spPr>
          <a:xfrm>
            <a:off x="657519" y="405000"/>
            <a:ext cx="7830000" cy="540000"/>
          </a:xfrm>
        </p:spPr>
        <p:txBody>
          <a:bodyPr/>
          <a:lstStyle>
            <a:lvl1pPr>
              <a:defRPr sz="3300" b="0" cap="none" spc="-158" baseline="0">
                <a:solidFill>
                  <a:schemeClr val="accent1"/>
                </a:solidFill>
              </a:defRPr>
            </a:lvl1pPr>
          </a:lstStyle>
          <a:p>
            <a:r>
              <a:rPr lang="nl-NL" dirty="0"/>
              <a:t>[</a:t>
            </a:r>
            <a:r>
              <a:rPr lang="nl-NL" dirty="0" err="1"/>
              <a:t>Highlights</a:t>
            </a:r>
            <a:r>
              <a:rPr lang="nl-NL" dirty="0"/>
              <a:t>]</a:t>
            </a:r>
          </a:p>
        </p:txBody>
      </p:sp>
      <p:sp>
        <p:nvSpPr>
          <p:cNvPr id="14" name="06_Placeholder 6 (JU-Free)">
            <a:extLst>
              <a:ext uri="{FF2B5EF4-FFF2-40B4-BE49-F238E27FC236}">
                <a16:creationId xmlns:a16="http://schemas.microsoft.com/office/drawing/2014/main" id="{2957149B-AA14-0339-1E9A-1ED4F9D6CB02}"/>
              </a:ext>
            </a:extLst>
          </p:cNvPr>
          <p:cNvSpPr>
            <a:spLocks noGrp="1"/>
          </p:cNvSpPr>
          <p:nvPr>
            <p:ph type="body" sz="quarter" idx="1003" hasCustomPrompt="1"/>
          </p:nvPr>
        </p:nvSpPr>
        <p:spPr>
          <a:xfrm>
            <a:off x="657518" y="1221601"/>
            <a:ext cx="7830000" cy="28429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rgbClr val="EE1C25"/>
                </a:solidFill>
              </a:defRPr>
            </a:lvl7pPr>
            <a:lvl8pPr>
              <a:defRPr>
                <a:solidFill>
                  <a:schemeClr val="tx1"/>
                </a:solidFill>
              </a:defRPr>
            </a:lvl8pPr>
            <a:lvl9pPr>
              <a:defRPr>
                <a:solidFill>
                  <a:schemeClr val="tx1"/>
                </a:solidFill>
              </a:defRPr>
            </a:lvl9pPr>
          </a:lstStyle>
          <a:p>
            <a:pPr lvl="0"/>
            <a:r>
              <a:rPr lang="nl-NL" dirty="0"/>
              <a:t>[Tekst]</a:t>
            </a:r>
          </a:p>
          <a:p>
            <a:pPr lvl="0"/>
            <a:r>
              <a:rPr lang="nl-NL" dirty="0"/>
              <a:t>JU-LEVEL1=Opsomming 1e niveau</a:t>
            </a:r>
          </a:p>
          <a:p>
            <a:pPr lvl="1"/>
            <a:r>
              <a:rPr lang="nl-NL" dirty="0"/>
              <a:t>JU-LEVEL2=Opsomming 2e niveau</a:t>
            </a:r>
          </a:p>
          <a:p>
            <a:pPr lvl="2"/>
            <a:r>
              <a:rPr lang="nl-NL" dirty="0"/>
              <a:t>JU-LEVEL3=Opsomming 3e niveau</a:t>
            </a:r>
          </a:p>
          <a:p>
            <a:pPr lvl="3"/>
            <a:r>
              <a:rPr lang="nl-NL" dirty="0"/>
              <a:t>JU-LEVEL4=Opsomming nummer 1e niveau</a:t>
            </a:r>
          </a:p>
          <a:p>
            <a:pPr lvl="4"/>
            <a:r>
              <a:rPr lang="nl-NL" dirty="0"/>
              <a:t>JU-LEVEL5=Opsomming nummer 2e niveau</a:t>
            </a:r>
          </a:p>
          <a:p>
            <a:pPr lvl="5"/>
            <a:r>
              <a:rPr lang="nl-NL" dirty="0"/>
              <a:t>JU-LEVEL6=Opsomming nummer 3e niveau</a:t>
            </a:r>
          </a:p>
          <a:p>
            <a:pPr lvl="6"/>
            <a:r>
              <a:rPr lang="nl-NL" dirty="0"/>
              <a:t>JU-LEVEL7=Kop</a:t>
            </a:r>
          </a:p>
          <a:p>
            <a:pPr lvl="7"/>
            <a:r>
              <a:rPr lang="nl-NL" dirty="0"/>
              <a:t>JU-LEVEL8=Basistekst</a:t>
            </a:r>
          </a:p>
          <a:p>
            <a:pPr lvl="8"/>
            <a:r>
              <a:rPr lang="nl-NL" dirty="0"/>
              <a:t>JU-LEVEL9=Zwevend 1e niveau</a:t>
            </a:r>
          </a:p>
        </p:txBody>
      </p:sp>
    </p:spTree>
    <p:extLst>
      <p:ext uri="{BB962C8B-B14F-4D97-AF65-F5344CB8AC3E}">
        <p14:creationId xmlns:p14="http://schemas.microsoft.com/office/powerpoint/2010/main" val="203466794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l-NL"/>
              <a:t>Klik om stijl te bewerken</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pPr lvl="0"/>
            <a:r>
              <a:rPr lang="nl-NL"/>
              <a:t>Klikken om de tekststijl van het model te bewerken</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232496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125228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Freeform: vorm 1">
            <a:extLst>
              <a:ext uri="{FF2B5EF4-FFF2-40B4-BE49-F238E27FC236}">
                <a16:creationId xmlns:a16="http://schemas.microsoft.com/office/drawing/2014/main" id="{81B5CE18-EE40-44F4-B54F-4217089F2ADF}"/>
              </a:ext>
            </a:extLst>
          </p:cNvPr>
          <p:cNvSpPr>
            <a:spLocks noSelect="1"/>
          </p:cNvSpPr>
          <p:nvPr/>
        </p:nvSpPr>
        <p:spPr bwMode="auto">
          <a:xfrm>
            <a:off x="3433763" y="4875609"/>
            <a:ext cx="977504" cy="77391"/>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68580" tIns="34290" rIns="68580" bIns="34290" numCol="1" anchor="t" anchorCtr="0" compatLnSpc="1">
            <a:prstTxWarp prst="textNoShape">
              <a:avLst/>
            </a:prstTxWarp>
            <a:noAutofit/>
          </a:bodyPr>
          <a:lstStyle/>
          <a:p>
            <a:endParaRPr lang="nl-NL" sz="1050"/>
          </a:p>
        </p:txBody>
      </p:sp>
      <p:sp>
        <p:nvSpPr>
          <p:cNvPr id="3" name="04_Frame text 5 (JU-Free)"/>
          <p:cNvSpPr>
            <a:spLocks noGrp="1"/>
          </p:cNvSpPr>
          <p:nvPr>
            <p:ph type="body" idx="1"/>
          </p:nvPr>
        </p:nvSpPr>
        <p:spPr bwMode="gray">
          <a:xfrm>
            <a:off x="799520" y="1330448"/>
            <a:ext cx="7830000" cy="3321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JU-LEVEL4=Opsomming nummer 1e niveau</a:t>
            </a:r>
          </a:p>
          <a:p>
            <a:pPr lvl="4"/>
            <a:r>
              <a:rPr lang="nl-NL" noProof="1"/>
              <a:t>JU-LEVEL5=Opsomming nummer 2e niveau</a:t>
            </a:r>
          </a:p>
          <a:p>
            <a:pPr lvl="5"/>
            <a:r>
              <a:rPr lang="nl-NL" noProof="1"/>
              <a:t>JU-LEVEL6=Opsomming nummer 3e niveau</a:t>
            </a:r>
          </a:p>
          <a:p>
            <a:pPr lvl="6"/>
            <a:r>
              <a:rPr lang="nl-NL" noProof="1"/>
              <a:t>JU-LEVEL7=Kop</a:t>
            </a:r>
          </a:p>
          <a:p>
            <a:pPr lvl="7"/>
            <a:r>
              <a:rPr lang="nl-NL" noProof="1"/>
              <a:t>JU-LEVEL8=Basistekst</a:t>
            </a:r>
          </a:p>
          <a:p>
            <a:pPr lvl="8"/>
            <a:r>
              <a:rPr lang="nl-NL" noProof="1"/>
              <a:t>JU-LEVEL9=Zwevend 1e niveau</a:t>
            </a:r>
          </a:p>
        </p:txBody>
      </p:sp>
      <p:sp>
        <p:nvSpPr>
          <p:cNvPr id="2" name="05_Frame 6 (JU-Free)"/>
          <p:cNvSpPr>
            <a:spLocks noGrp="1"/>
          </p:cNvSpPr>
          <p:nvPr>
            <p:ph type="title"/>
          </p:nvPr>
        </p:nvSpPr>
        <p:spPr bwMode="gray">
          <a:xfrm>
            <a:off x="648613" y="352030"/>
            <a:ext cx="7830000" cy="540000"/>
          </a:xfrm>
          <a:prstGeom prst="rect">
            <a:avLst/>
          </a:prstGeom>
        </p:spPr>
        <p:txBody>
          <a:bodyPr vert="horz" lIns="0" tIns="0" rIns="0" bIns="0" rtlCol="0" anchor="t">
            <a:noAutofit/>
          </a:bodyPr>
          <a:lstStyle/>
          <a:p>
            <a:r>
              <a:rPr lang="nl-NL" noProof="1"/>
              <a:t>[Titel]</a:t>
            </a:r>
          </a:p>
        </p:txBody>
      </p:sp>
      <p:sp>
        <p:nvSpPr>
          <p:cNvPr id="8" name="Freeform 7">
            <a:extLst>
              <a:ext uri="{FF2B5EF4-FFF2-40B4-BE49-F238E27FC236}">
                <a16:creationId xmlns:a16="http://schemas.microsoft.com/office/drawing/2014/main" id="{9668B9EC-76A2-44F2-BE3A-70ABD9A97E44}"/>
              </a:ext>
            </a:extLst>
          </p:cNvPr>
          <p:cNvSpPr>
            <a:spLocks noSelect="1"/>
          </p:cNvSpPr>
          <p:nvPr/>
        </p:nvSpPr>
        <p:spPr bwMode="auto">
          <a:xfrm>
            <a:off x="4474597" y="4770835"/>
            <a:ext cx="205751" cy="264320"/>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68580" tIns="34290" rIns="68580" bIns="34290" numCol="1" anchor="t" anchorCtr="0" compatLnSpc="1">
            <a:prstTxWarp prst="textNoShape">
              <a:avLst/>
            </a:prstTxWarp>
            <a:noAutofit/>
          </a:bodyPr>
          <a:lstStyle/>
          <a:p>
            <a:endParaRPr lang="nl-NL" sz="1050"/>
          </a:p>
        </p:txBody>
      </p:sp>
      <p:pic>
        <p:nvPicPr>
          <p:cNvPr id="9" name="Afbeelding 8">
            <a:extLst>
              <a:ext uri="{FF2B5EF4-FFF2-40B4-BE49-F238E27FC236}">
                <a16:creationId xmlns:a16="http://schemas.microsoft.com/office/drawing/2014/main" id="{0FD56FE7-F70F-7889-4B32-1FB4874EE7B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487" y="4644000"/>
            <a:ext cx="9142200" cy="495203"/>
          </a:xfrm>
          <a:prstGeom prst="rect">
            <a:avLst/>
          </a:prstGeom>
        </p:spPr>
      </p:pic>
      <p:sp>
        <p:nvSpPr>
          <p:cNvPr id="4" name="01_Frame date 2 (JU-Free)"/>
          <p:cNvSpPr>
            <a:spLocks noGrp="1"/>
          </p:cNvSpPr>
          <p:nvPr>
            <p:ph type="dt" sz="half" idx="2"/>
          </p:nvPr>
        </p:nvSpPr>
        <p:spPr bwMode="gray">
          <a:xfrm>
            <a:off x="6189112" y="4867026"/>
            <a:ext cx="945167" cy="189000"/>
          </a:xfrm>
          <a:prstGeom prst="rect">
            <a:avLst/>
          </a:prstGeom>
        </p:spPr>
        <p:txBody>
          <a:bodyPr vert="horz" lIns="0" tIns="0" rIns="0" bIns="0" rtlCol="0" anchor="t">
            <a:noAutofit/>
          </a:bodyPr>
          <a:lstStyle>
            <a:lvl1pPr algn="r">
              <a:defRPr sz="750">
                <a:solidFill>
                  <a:schemeClr val="tx1"/>
                </a:solidFill>
                <a:latin typeface="+mn-lt"/>
              </a:defRPr>
            </a:lvl1pPr>
          </a:lstStyle>
          <a:p>
            <a:fld id="{2923B9C5-BE15-4844-92EA-6B5A4B794705}" type="datetime4">
              <a:rPr lang="nl-NL" noProof="1" smtClean="0"/>
              <a:t>9 oktober 2025</a:t>
            </a:fld>
            <a:endParaRPr lang="nl-NL" noProof="1"/>
          </a:p>
        </p:txBody>
      </p:sp>
      <p:sp>
        <p:nvSpPr>
          <p:cNvPr id="5" name="02_Frame footer 3 (JU-Free)"/>
          <p:cNvSpPr>
            <a:spLocks noGrp="1"/>
          </p:cNvSpPr>
          <p:nvPr>
            <p:ph type="ftr" sz="quarter" idx="3"/>
          </p:nvPr>
        </p:nvSpPr>
        <p:spPr bwMode="gray">
          <a:xfrm>
            <a:off x="1143935" y="4867026"/>
            <a:ext cx="2295000" cy="189000"/>
          </a:xfrm>
          <a:prstGeom prst="rect">
            <a:avLst/>
          </a:prstGeom>
        </p:spPr>
        <p:txBody>
          <a:bodyPr vert="horz" lIns="0" tIns="0" rIns="0" bIns="0" rtlCol="0" anchor="t">
            <a:noAutofit/>
          </a:bodyPr>
          <a:lstStyle>
            <a:lvl1pPr algn="l">
              <a:defRPr sz="750">
                <a:solidFill>
                  <a:schemeClr val="tx1"/>
                </a:solidFill>
                <a:latin typeface="+mn-lt"/>
              </a:defRPr>
            </a:lvl1pPr>
          </a:lstStyle>
          <a:p>
            <a:r>
              <a:rPr lang="nl-NL" noProof="1"/>
              <a:t>[Voettekst]</a:t>
            </a:r>
          </a:p>
        </p:txBody>
      </p:sp>
      <p:sp>
        <p:nvSpPr>
          <p:cNvPr id="6" name="03_Placeholdernummer 4 (JU-Free)"/>
          <p:cNvSpPr>
            <a:spLocks noGrp="1"/>
          </p:cNvSpPr>
          <p:nvPr>
            <p:ph type="sldNum" sz="quarter" idx="4"/>
          </p:nvPr>
        </p:nvSpPr>
        <p:spPr bwMode="gray">
          <a:xfrm>
            <a:off x="7164288" y="4867026"/>
            <a:ext cx="292191" cy="189000"/>
          </a:xfrm>
          <a:prstGeom prst="rect">
            <a:avLst/>
          </a:prstGeom>
        </p:spPr>
        <p:txBody>
          <a:bodyPr vert="horz" lIns="0" tIns="0" rIns="0" bIns="0" rtlCol="0" anchor="t">
            <a:noAutofit/>
          </a:bodyPr>
          <a:lstStyle>
            <a:lvl1pPr algn="l">
              <a:defRPr sz="750">
                <a:solidFill>
                  <a:schemeClr val="tx1"/>
                </a:solidFill>
                <a:latin typeface="+mn-lt"/>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36056662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2" r:id="rId8"/>
  </p:sldLayoutIdLst>
  <p:hf hdr="0" ftr="0" dt="0"/>
  <p:txStyles>
    <p:titleStyle>
      <a:lvl1pPr algn="l" defTabSz="816458" rtl="0" eaLnBrk="1" latinLnBrk="0" hangingPunct="1">
        <a:spcBef>
          <a:spcPct val="0"/>
        </a:spcBef>
        <a:buNone/>
        <a:defRPr sz="1275" b="0" kern="1200" cap="all" baseline="0">
          <a:solidFill>
            <a:schemeClr val="accent1"/>
          </a:solidFill>
          <a:latin typeface="+mj-lt"/>
          <a:ea typeface="+mj-ea"/>
          <a:cs typeface="+mj-cs"/>
        </a:defRPr>
      </a:lvl1pPr>
    </p:titleStyle>
    <p:bodyStyle>
      <a:lvl1pPr marL="243000" indent="-243000" algn="l" defTabSz="816458" rtl="0" eaLnBrk="1" latinLnBrk="0" hangingPunct="1">
        <a:spcBef>
          <a:spcPts val="450"/>
        </a:spcBef>
        <a:buFont typeface="Open Sans" pitchFamily="2" charset="0"/>
        <a:buChar char="–"/>
        <a:defRPr sz="1200" b="0" kern="1200" baseline="0">
          <a:solidFill>
            <a:schemeClr val="tx1"/>
          </a:solidFill>
          <a:latin typeface="+mn-lt"/>
          <a:ea typeface="+mn-ea"/>
          <a:cs typeface="+mn-cs"/>
        </a:defRPr>
      </a:lvl1pPr>
      <a:lvl2pPr marL="486000" indent="-243000" algn="l" defTabSz="816458" rtl="0" eaLnBrk="1" latinLnBrk="0" hangingPunct="1">
        <a:spcBef>
          <a:spcPts val="450"/>
        </a:spcBef>
        <a:buFont typeface="Open Sans" pitchFamily="2" charset="0"/>
        <a:buChar char="–"/>
        <a:defRPr sz="1200" kern="1200">
          <a:solidFill>
            <a:schemeClr val="tx1"/>
          </a:solidFill>
          <a:latin typeface="+mn-lt"/>
          <a:ea typeface="+mn-ea"/>
          <a:cs typeface="+mn-cs"/>
        </a:defRPr>
      </a:lvl2pPr>
      <a:lvl3pPr marL="729000" indent="-243000" algn="l" defTabSz="816458" rtl="0" eaLnBrk="1" latinLnBrk="0" hangingPunct="1">
        <a:spcBef>
          <a:spcPts val="450"/>
        </a:spcBef>
        <a:buFont typeface="Open Sans" pitchFamily="2" charset="0"/>
        <a:buChar char="–"/>
        <a:defRPr sz="1200" b="0" kern="1200">
          <a:solidFill>
            <a:schemeClr val="tx1"/>
          </a:solidFill>
          <a:latin typeface="+mn-lt"/>
          <a:ea typeface="+mn-ea"/>
          <a:cs typeface="+mn-cs"/>
        </a:defRPr>
      </a:lvl3pPr>
      <a:lvl4pPr marL="243000" indent="-243000" algn="l" defTabSz="816458" rtl="0" eaLnBrk="1" latinLnBrk="0" hangingPunct="1">
        <a:spcBef>
          <a:spcPts val="450"/>
        </a:spcBef>
        <a:buFont typeface="+mj-lt"/>
        <a:buAutoNum type="arabicPeriod"/>
        <a:defRPr sz="1200" b="0" kern="1200">
          <a:solidFill>
            <a:schemeClr val="tx1"/>
          </a:solidFill>
          <a:latin typeface="+mn-lt"/>
          <a:ea typeface="Open Sans SemiBold" panose="020B0706030804020204" pitchFamily="34" charset="0"/>
          <a:cs typeface="Open Sans SemiBold" panose="020B0706030804020204" pitchFamily="34" charset="0"/>
        </a:defRPr>
      </a:lvl4pPr>
      <a:lvl5pPr marL="486000" indent="-243000" algn="l" defTabSz="816458" rtl="0" eaLnBrk="1" latinLnBrk="0" hangingPunct="1">
        <a:spcBef>
          <a:spcPts val="450"/>
        </a:spcBef>
        <a:buFont typeface="+mj-lt"/>
        <a:buAutoNum type="arabicPeriod"/>
        <a:defRPr sz="1200" kern="1200">
          <a:solidFill>
            <a:schemeClr val="tx1"/>
          </a:solidFill>
          <a:latin typeface="+mn-lt"/>
          <a:ea typeface="+mn-ea"/>
          <a:cs typeface="+mn-cs"/>
        </a:defRPr>
      </a:lvl5pPr>
      <a:lvl6pPr marL="729000" indent="-243000" algn="l" defTabSz="816458" rtl="0" eaLnBrk="1" latinLnBrk="0" hangingPunct="1">
        <a:spcBef>
          <a:spcPts val="450"/>
        </a:spcBef>
        <a:buFont typeface="+mj-lt"/>
        <a:buAutoNum type="arabicPeriod"/>
        <a:defRPr sz="1200" kern="1200">
          <a:solidFill>
            <a:schemeClr val="tx1"/>
          </a:solidFill>
          <a:latin typeface="+mn-lt"/>
          <a:ea typeface="+mn-ea"/>
          <a:cs typeface="+mn-cs"/>
        </a:defRPr>
      </a:lvl6pPr>
      <a:lvl7pPr marL="0" indent="0" algn="l" defTabSz="816458" rtl="0" eaLnBrk="1" latinLnBrk="0" hangingPunct="1">
        <a:spcBef>
          <a:spcPts val="1350"/>
        </a:spcBef>
        <a:buFont typeface="Arial" pitchFamily="34" charset="0"/>
        <a:buNone/>
        <a:defRPr sz="1200" b="1" kern="1200">
          <a:solidFill>
            <a:srgbClr val="FF0000"/>
          </a:solidFill>
          <a:latin typeface="+mj-lt"/>
          <a:ea typeface="Open Sans ExtraBold" pitchFamily="2" charset="0"/>
          <a:cs typeface="Open Sans ExtraBold" pitchFamily="2" charset="0"/>
        </a:defRPr>
      </a:lvl7pPr>
      <a:lvl8pPr marL="0" indent="0" algn="l" defTabSz="816458" rtl="0" eaLnBrk="1" latinLnBrk="0" hangingPunct="1">
        <a:spcBef>
          <a:spcPts val="0"/>
        </a:spcBef>
        <a:buFont typeface="Arial" pitchFamily="34" charset="0"/>
        <a:buNone/>
        <a:defRPr sz="1200" kern="1200">
          <a:solidFill>
            <a:schemeClr val="tx1"/>
          </a:solidFill>
          <a:latin typeface="+mn-lt"/>
          <a:ea typeface="Open Sans" pitchFamily="2" charset="0"/>
          <a:cs typeface="Open Sans" pitchFamily="2" charset="0"/>
        </a:defRPr>
      </a:lvl8pPr>
      <a:lvl9pPr marL="243000" indent="0" algn="l" defTabSz="816458" rtl="0" eaLnBrk="1" latinLnBrk="0" hangingPunct="1">
        <a:spcBef>
          <a:spcPts val="0"/>
        </a:spcBef>
        <a:buFont typeface="Arial" pitchFamily="34" charset="0"/>
        <a:buNone/>
        <a:defRPr sz="1200" kern="1200">
          <a:solidFill>
            <a:schemeClr val="tx1"/>
          </a:solidFill>
          <a:latin typeface="+mn-lt"/>
          <a:ea typeface="+mn-ea"/>
          <a:cs typeface="+mn-cs"/>
        </a:defRPr>
      </a:lvl9pPr>
    </p:bodyStyle>
    <p:otherStyle>
      <a:defPPr>
        <a:defRPr lang="nl-NL"/>
      </a:defPPr>
      <a:lvl1pPr marL="0" algn="l" defTabSz="816458" rtl="0" eaLnBrk="1" latinLnBrk="0" hangingPunct="1">
        <a:defRPr sz="1575" kern="1200">
          <a:solidFill>
            <a:schemeClr val="tx1"/>
          </a:solidFill>
          <a:latin typeface="+mn-lt"/>
          <a:ea typeface="+mn-ea"/>
          <a:cs typeface="+mn-cs"/>
        </a:defRPr>
      </a:lvl1pPr>
      <a:lvl2pPr marL="408230" algn="l" defTabSz="816458" rtl="0" eaLnBrk="1" latinLnBrk="0" hangingPunct="1">
        <a:defRPr sz="1575" kern="1200">
          <a:solidFill>
            <a:schemeClr val="tx1"/>
          </a:solidFill>
          <a:latin typeface="+mn-lt"/>
          <a:ea typeface="+mn-ea"/>
          <a:cs typeface="+mn-cs"/>
        </a:defRPr>
      </a:lvl2pPr>
      <a:lvl3pPr marL="816458" algn="l" defTabSz="816458" rtl="0" eaLnBrk="1" latinLnBrk="0" hangingPunct="1">
        <a:defRPr sz="1575" kern="1200">
          <a:solidFill>
            <a:schemeClr val="tx1"/>
          </a:solidFill>
          <a:latin typeface="+mn-lt"/>
          <a:ea typeface="+mn-ea"/>
          <a:cs typeface="+mn-cs"/>
        </a:defRPr>
      </a:lvl3pPr>
      <a:lvl4pPr marL="1224687" algn="l" defTabSz="816458" rtl="0" eaLnBrk="1" latinLnBrk="0" hangingPunct="1">
        <a:defRPr sz="1575" kern="1200">
          <a:solidFill>
            <a:schemeClr val="tx1"/>
          </a:solidFill>
          <a:latin typeface="+mn-lt"/>
          <a:ea typeface="+mn-ea"/>
          <a:cs typeface="+mn-cs"/>
        </a:defRPr>
      </a:lvl4pPr>
      <a:lvl5pPr marL="1632917" algn="l" defTabSz="816458" rtl="0" eaLnBrk="1" latinLnBrk="0" hangingPunct="1">
        <a:defRPr sz="1575" kern="1200">
          <a:solidFill>
            <a:schemeClr val="tx1"/>
          </a:solidFill>
          <a:latin typeface="+mn-lt"/>
          <a:ea typeface="+mn-ea"/>
          <a:cs typeface="+mn-cs"/>
        </a:defRPr>
      </a:lvl5pPr>
      <a:lvl6pPr marL="2041145" algn="l" defTabSz="816458" rtl="0" eaLnBrk="1" latinLnBrk="0" hangingPunct="1">
        <a:defRPr sz="1575" kern="1200">
          <a:solidFill>
            <a:schemeClr val="tx1"/>
          </a:solidFill>
          <a:latin typeface="+mn-lt"/>
          <a:ea typeface="+mn-ea"/>
          <a:cs typeface="+mn-cs"/>
        </a:defRPr>
      </a:lvl6pPr>
      <a:lvl7pPr marL="2449373" algn="l" defTabSz="816458" rtl="0" eaLnBrk="1" latinLnBrk="0" hangingPunct="1">
        <a:defRPr sz="1575" kern="1200">
          <a:solidFill>
            <a:schemeClr val="tx1"/>
          </a:solidFill>
          <a:latin typeface="+mn-lt"/>
          <a:ea typeface="+mn-ea"/>
          <a:cs typeface="+mn-cs"/>
        </a:defRPr>
      </a:lvl7pPr>
      <a:lvl8pPr marL="2857603" algn="l" defTabSz="816458" rtl="0" eaLnBrk="1" latinLnBrk="0" hangingPunct="1">
        <a:defRPr sz="1575" kern="1200">
          <a:solidFill>
            <a:schemeClr val="tx1"/>
          </a:solidFill>
          <a:latin typeface="+mn-lt"/>
          <a:ea typeface="+mn-ea"/>
          <a:cs typeface="+mn-cs"/>
        </a:defRPr>
      </a:lvl8pPr>
      <a:lvl9pPr marL="3265832" algn="l" defTabSz="816458" rtl="0" eaLnBrk="1" latinLnBrk="0" hangingPunct="1">
        <a:defRPr sz="15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N_RZJUAQY4?feature=oembed" TargetMode="Externa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4">
            <a:extLst>
              <a:ext uri="{FF2B5EF4-FFF2-40B4-BE49-F238E27FC236}">
                <a16:creationId xmlns:a16="http://schemas.microsoft.com/office/drawing/2014/main" id="{EF8667D4-85FC-45D0-AA9D-7D7C925A2C55}"/>
              </a:ext>
            </a:extLst>
          </p:cNvPr>
          <p:cNvSpPr>
            <a:spLocks noGrp="1"/>
          </p:cNvSpPr>
          <p:nvPr>
            <p:ph type="body" sz="quarter" idx="4294967295"/>
          </p:nvPr>
        </p:nvSpPr>
        <p:spPr>
          <a:xfrm>
            <a:off x="629562" y="4245936"/>
            <a:ext cx="7425000" cy="162000"/>
          </a:xfrm>
        </p:spPr>
        <p:txBody>
          <a:bodyPr/>
          <a:lstStyle/>
          <a:p>
            <a:pPr marL="0" indent="0">
              <a:buNone/>
            </a:pPr>
            <a:endParaRPr lang="nl-NL" dirty="0"/>
          </a:p>
        </p:txBody>
      </p:sp>
    </p:spTree>
    <p:extLst>
      <p:ext uri="{BB962C8B-B14F-4D97-AF65-F5344CB8AC3E}">
        <p14:creationId xmlns:p14="http://schemas.microsoft.com/office/powerpoint/2010/main" val="37610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5D52-8BCF-70F4-44C5-8FDD6A94FA8A}"/>
              </a:ext>
            </a:extLst>
          </p:cNvPr>
          <p:cNvSpPr>
            <a:spLocks noGrp="1"/>
          </p:cNvSpPr>
          <p:nvPr>
            <p:ph type="title"/>
          </p:nvPr>
        </p:nvSpPr>
        <p:spPr/>
        <p:txBody>
          <a:bodyPr>
            <a:normAutofit/>
          </a:bodyPr>
          <a:lstStyle/>
          <a:p>
            <a:endParaRPr lang="nl-NL"/>
          </a:p>
        </p:txBody>
      </p:sp>
      <p:sp>
        <p:nvSpPr>
          <p:cNvPr id="3" name="Text Placeholder 2">
            <a:extLst>
              <a:ext uri="{FF2B5EF4-FFF2-40B4-BE49-F238E27FC236}">
                <a16:creationId xmlns:a16="http://schemas.microsoft.com/office/drawing/2014/main" id="{4ABAE062-CC77-76F4-BA88-3FC0E486A944}"/>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D34A7D83-D8BE-22D5-30F4-5C8214F1A6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 smtClean="0"/>
              <a:t>10</a:t>
            </a:fld>
            <a:endParaRPr lang="nl"/>
          </a:p>
        </p:txBody>
      </p:sp>
      <p:pic>
        <p:nvPicPr>
          <p:cNvPr id="5" name="Animatie Geweten deel 2(1)">
            <a:hlinkClick r:id="" action="ppaction://media"/>
            <a:extLst>
              <a:ext uri="{FF2B5EF4-FFF2-40B4-BE49-F238E27FC236}">
                <a16:creationId xmlns:a16="http://schemas.microsoft.com/office/drawing/2014/main" id="{EB1DAE56-DF83-44D8-275B-F36C9567E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6427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a:extLst>
              <a:ext uri="{FF2B5EF4-FFF2-40B4-BE49-F238E27FC236}">
                <a16:creationId xmlns:a16="http://schemas.microsoft.com/office/drawing/2014/main" id="{BA526966-3A36-8BB7-0F31-6CA34A06D910}"/>
              </a:ext>
            </a:extLst>
          </p:cNvPr>
          <p:cNvSpPr>
            <a:spLocks noGrp="1"/>
          </p:cNvSpPr>
          <p:nvPr>
            <p:ph idx="1004"/>
          </p:nvPr>
        </p:nvSpPr>
        <p:spPr>
          <a:xfrm>
            <a:off x="4979120" y="1734923"/>
            <a:ext cx="3366900" cy="2051393"/>
          </a:xfrm>
        </p:spPr>
        <p:txBody>
          <a:bodyPr/>
          <a:lstStyle/>
          <a:p>
            <a:pPr marL="0" indent="0" algn="ctr">
              <a:buNone/>
            </a:pPr>
            <a:r>
              <a:rPr lang="nl-NL" b="1" dirty="0"/>
              <a:t>Niet duiken</a:t>
            </a:r>
          </a:p>
          <a:p>
            <a:pPr marL="0" indent="0" algn="ctr">
              <a:buNone/>
            </a:pPr>
            <a:endParaRPr lang="nl-NL" dirty="0"/>
          </a:p>
        </p:txBody>
      </p:sp>
      <p:sp>
        <p:nvSpPr>
          <p:cNvPr id="9" name="Tijdelijke aanduiding voor inhoud 8">
            <a:extLst>
              <a:ext uri="{FF2B5EF4-FFF2-40B4-BE49-F238E27FC236}">
                <a16:creationId xmlns:a16="http://schemas.microsoft.com/office/drawing/2014/main" id="{75E89EBF-571D-8CA9-73DF-509C423D147A}"/>
              </a:ext>
            </a:extLst>
          </p:cNvPr>
          <p:cNvSpPr>
            <a:spLocks noGrp="1"/>
          </p:cNvSpPr>
          <p:nvPr>
            <p:ph idx="1003"/>
          </p:nvPr>
        </p:nvSpPr>
        <p:spPr>
          <a:xfrm>
            <a:off x="799520" y="1734923"/>
            <a:ext cx="3366900" cy="2051393"/>
          </a:xfrm>
        </p:spPr>
        <p:txBody>
          <a:bodyPr/>
          <a:lstStyle/>
          <a:p>
            <a:pPr marL="0" indent="0" algn="ctr">
              <a:buNone/>
            </a:pPr>
            <a:r>
              <a:rPr lang="nl-NL" b="1" dirty="0"/>
              <a:t>Duiken</a:t>
            </a:r>
          </a:p>
        </p:txBody>
      </p:sp>
      <p:sp>
        <p:nvSpPr>
          <p:cNvPr id="8" name="Titel 7">
            <a:extLst>
              <a:ext uri="{FF2B5EF4-FFF2-40B4-BE49-F238E27FC236}">
                <a16:creationId xmlns:a16="http://schemas.microsoft.com/office/drawing/2014/main" id="{19E25159-20F6-39C3-B68E-9D4467A3513A}"/>
              </a:ext>
            </a:extLst>
          </p:cNvPr>
          <p:cNvSpPr>
            <a:spLocks noGrp="1"/>
          </p:cNvSpPr>
          <p:nvPr>
            <p:ph type="title"/>
          </p:nvPr>
        </p:nvSpPr>
        <p:spPr/>
        <p:txBody>
          <a:bodyPr/>
          <a:lstStyle/>
          <a:p>
            <a:r>
              <a:rPr lang="nl-NL" dirty="0"/>
              <a:t>Wat zou je doen?</a:t>
            </a:r>
          </a:p>
        </p:txBody>
      </p:sp>
      <p:pic>
        <p:nvPicPr>
          <p:cNvPr id="14" name="Afbeelding 13" descr="Afbeelding met Graphics, Lettertype, logo, symbool&#10;&#10;Door AI gegenereerde inhoud is mogelijk onjuist.">
            <a:extLst>
              <a:ext uri="{FF2B5EF4-FFF2-40B4-BE49-F238E27FC236}">
                <a16:creationId xmlns:a16="http://schemas.microsoft.com/office/drawing/2014/main" id="{27B53204-ACD1-4D55-EA3B-04FBA88148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5213" y="2118223"/>
            <a:ext cx="3240000" cy="1447234"/>
          </a:xfrm>
          <a:prstGeom prst="rect">
            <a:avLst/>
          </a:prstGeom>
        </p:spPr>
      </p:pic>
      <p:pic>
        <p:nvPicPr>
          <p:cNvPr id="2" name="Afbeelding 1">
            <a:extLst>
              <a:ext uri="{FF2B5EF4-FFF2-40B4-BE49-F238E27FC236}">
                <a16:creationId xmlns:a16="http://schemas.microsoft.com/office/drawing/2014/main" id="{C40854F3-12E1-014A-757E-F3AD23E5FEF2}"/>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045073" y="2118223"/>
            <a:ext cx="3234994" cy="1447234"/>
          </a:xfrm>
          <a:prstGeom prst="rect">
            <a:avLst/>
          </a:prstGeom>
        </p:spPr>
      </p:pic>
    </p:spTree>
    <p:extLst>
      <p:ext uri="{BB962C8B-B14F-4D97-AF65-F5344CB8AC3E}">
        <p14:creationId xmlns:p14="http://schemas.microsoft.com/office/powerpoint/2010/main" val="180997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564B0-77DA-4A1A-2BF8-7D45AD287E2C}"/>
              </a:ext>
            </a:extLst>
          </p:cNvPr>
          <p:cNvSpPr>
            <a:spLocks noGrp="1"/>
          </p:cNvSpPr>
          <p:nvPr>
            <p:ph type="title"/>
          </p:nvPr>
        </p:nvSpPr>
        <p:spPr/>
        <p:txBody>
          <a:bodyPr>
            <a:normAutofit/>
          </a:bodyPr>
          <a:lstStyle/>
          <a:p>
            <a:endParaRPr lang="nl-NL"/>
          </a:p>
        </p:txBody>
      </p:sp>
      <p:sp>
        <p:nvSpPr>
          <p:cNvPr id="3" name="Text Placeholder 2">
            <a:extLst>
              <a:ext uri="{FF2B5EF4-FFF2-40B4-BE49-F238E27FC236}">
                <a16:creationId xmlns:a16="http://schemas.microsoft.com/office/drawing/2014/main" id="{DA274F71-B92D-85A8-C90D-1F91794601ED}"/>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6E9CE46B-4BE4-A744-A216-84C742A263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 smtClean="0"/>
              <a:t>12</a:t>
            </a:fld>
            <a:endParaRPr lang="nl"/>
          </a:p>
        </p:txBody>
      </p:sp>
      <p:pic>
        <p:nvPicPr>
          <p:cNvPr id="5" name="Animatie Geweten deel 3(1)">
            <a:hlinkClick r:id="" action="ppaction://media"/>
            <a:extLst>
              <a:ext uri="{FF2B5EF4-FFF2-40B4-BE49-F238E27FC236}">
                <a16:creationId xmlns:a16="http://schemas.microsoft.com/office/drawing/2014/main" id="{A6F76818-424B-43D6-FE31-C9ED2E240E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1234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E6301B0-BC54-7A5D-3136-BB514553F1F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13</a:t>
            </a:fld>
            <a:endParaRPr lang="nl-NL"/>
          </a:p>
        </p:txBody>
      </p:sp>
      <p:sp>
        <p:nvSpPr>
          <p:cNvPr id="3" name="Titel 2">
            <a:extLst>
              <a:ext uri="{FF2B5EF4-FFF2-40B4-BE49-F238E27FC236}">
                <a16:creationId xmlns:a16="http://schemas.microsoft.com/office/drawing/2014/main" id="{6CC15069-568C-B1E0-1B3B-7CB5957CD846}"/>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2AEEE272-6402-9B81-775B-A7B2A2F3B856}"/>
              </a:ext>
            </a:extLst>
          </p:cNvPr>
          <p:cNvSpPr>
            <a:spLocks noGrp="1"/>
          </p:cNvSpPr>
          <p:nvPr>
            <p:ph type="body" sz="quarter" idx="1003"/>
          </p:nvPr>
        </p:nvSpPr>
        <p:spPr/>
        <p:txBody>
          <a:bodyPr/>
          <a:lstStyle/>
          <a:p>
            <a:endParaRPr lang="nl-NL"/>
          </a:p>
        </p:txBody>
      </p:sp>
      <p:pic>
        <p:nvPicPr>
          <p:cNvPr id="309" name="Google Shape;309;p38"/>
          <p:cNvPicPr preferRelativeResize="0"/>
          <p:nvPr/>
        </p:nvPicPr>
        <p:blipFill rotWithShape="1">
          <a:blip r:embed="rId3" cstate="hqprint">
            <a:alphaModFix/>
            <a:extLst>
              <a:ext uri="{28A0092B-C50C-407E-A947-70E740481C1C}">
                <a14:useLocalDpi xmlns:a14="http://schemas.microsoft.com/office/drawing/2010/main" val="0"/>
              </a:ext>
            </a:extLst>
          </a:blip>
          <a:srcRect/>
          <a:stretch/>
        </p:blipFill>
        <p:spPr>
          <a:xfrm>
            <a:off x="262054" y="291178"/>
            <a:ext cx="8619892" cy="40366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E6BAE8-A0A0-33FE-5D0A-F848533F1A12}"/>
              </a:ext>
            </a:extLst>
          </p:cNvPr>
          <p:cNvSpPr>
            <a:spLocks noGrp="1"/>
          </p:cNvSpPr>
          <p:nvPr>
            <p:ph type="title"/>
          </p:nvPr>
        </p:nvSpPr>
        <p:spPr/>
        <p:txBody>
          <a:bodyPr/>
          <a:lstStyle/>
          <a:p>
            <a:r>
              <a:rPr lang="nl-NL" dirty="0"/>
              <a:t>Doe-opdracht: ‘</a:t>
            </a:r>
            <a:r>
              <a:rPr lang="nl-NL" dirty="0" err="1"/>
              <a:t>Beweegredeneren</a:t>
            </a:r>
            <a:r>
              <a:rPr lang="nl-NL" dirty="0"/>
              <a:t>’</a:t>
            </a:r>
          </a:p>
        </p:txBody>
      </p:sp>
      <p:pic>
        <p:nvPicPr>
          <p:cNvPr id="3" name="Tijdelijke aanduiding voor afbeelding 2">
            <a:extLst>
              <a:ext uri="{FF2B5EF4-FFF2-40B4-BE49-F238E27FC236}">
                <a16:creationId xmlns:a16="http://schemas.microsoft.com/office/drawing/2014/main" id="{3042E9AE-9E8D-6791-7F30-72313F5211A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37813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C197CB-AB6C-CC26-1596-8CBADA67D2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15</a:t>
            </a:fld>
            <a:endParaRPr lang="nl-NL"/>
          </a:p>
        </p:txBody>
      </p:sp>
      <p:sp>
        <p:nvSpPr>
          <p:cNvPr id="2" name="Titel 1">
            <a:extLst>
              <a:ext uri="{FF2B5EF4-FFF2-40B4-BE49-F238E27FC236}">
                <a16:creationId xmlns:a16="http://schemas.microsoft.com/office/drawing/2014/main" id="{CB51108C-6BFA-FE9A-86FA-4E15008732AE}"/>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Instructie</a:t>
            </a:r>
          </a:p>
        </p:txBody>
      </p:sp>
      <p:sp>
        <p:nvSpPr>
          <p:cNvPr id="3" name="Tijdelijke aanduiding voor tekst 2">
            <a:extLst>
              <a:ext uri="{FF2B5EF4-FFF2-40B4-BE49-F238E27FC236}">
                <a16:creationId xmlns:a16="http://schemas.microsoft.com/office/drawing/2014/main" id="{F3DA9097-4F78-547E-A93F-FF47BD675D83}"/>
              </a:ext>
            </a:extLst>
          </p:cNvPr>
          <p:cNvSpPr>
            <a:spLocks noGrp="1"/>
          </p:cNvSpPr>
          <p:nvPr>
            <p:ph type="body" sz="quarter" idx="1003"/>
          </p:nvPr>
        </p:nvSpPr>
        <p:spPr/>
        <p:txBody>
          <a:bodyPr>
            <a:normAutofit/>
          </a:bodyPr>
          <a:lstStyle/>
          <a:p>
            <a:endParaRPr lang="nl-NL" sz="1800" dirty="0">
              <a:solidFill>
                <a:schemeClr val="tx1"/>
              </a:solidFill>
              <a:ea typeface="Calibri" panose="020F0502020204030204" pitchFamily="34" charset="0"/>
              <a:cs typeface="Calibri" panose="020F0502020204030204" pitchFamily="34" charset="0"/>
            </a:endParaRPr>
          </a:p>
          <a:p>
            <a:r>
              <a:rPr lang="nl-NL" sz="1800" dirty="0">
                <a:solidFill>
                  <a:schemeClr val="tx1"/>
                </a:solidFill>
                <a:ea typeface="Calibri" panose="020F0502020204030204" pitchFamily="34" charset="0"/>
                <a:cs typeface="Calibri" panose="020F0502020204030204" pitchFamily="34" charset="0"/>
              </a:rPr>
              <a:t>Luister naar een moreel dilemma</a:t>
            </a:r>
          </a:p>
          <a:p>
            <a:endParaRPr lang="nl-NL" sz="1800" dirty="0">
              <a:solidFill>
                <a:schemeClr val="tx1"/>
              </a:solidFill>
              <a:ea typeface="Calibri" panose="020F0502020204030204" pitchFamily="34" charset="0"/>
              <a:cs typeface="Calibri" panose="020F0502020204030204" pitchFamily="34" charset="0"/>
            </a:endParaRPr>
          </a:p>
          <a:p>
            <a:r>
              <a:rPr lang="nl-NL" sz="1800" dirty="0">
                <a:solidFill>
                  <a:schemeClr val="tx1"/>
                </a:solidFill>
                <a:ea typeface="Calibri" panose="020F0502020204030204" pitchFamily="34" charset="0"/>
                <a:cs typeface="Calibri" panose="020F0502020204030204" pitchFamily="34" charset="0"/>
              </a:rPr>
              <a:t>Ga staan bij </a:t>
            </a:r>
            <a:r>
              <a:rPr lang="nl-NL" sz="1800" b="1" dirty="0">
                <a:solidFill>
                  <a:srgbClr val="4AA943"/>
                </a:solidFill>
                <a:ea typeface="Calibri" panose="020F0502020204030204" pitchFamily="34" charset="0"/>
                <a:cs typeface="Calibri" panose="020F0502020204030204" pitchFamily="34" charset="0"/>
              </a:rPr>
              <a:t>VOOR</a:t>
            </a:r>
            <a:r>
              <a:rPr lang="nl-NL" sz="1800" dirty="0">
                <a:solidFill>
                  <a:schemeClr val="tx1"/>
                </a:solidFill>
                <a:ea typeface="Calibri" panose="020F0502020204030204" pitchFamily="34" charset="0"/>
                <a:cs typeface="Calibri" panose="020F0502020204030204" pitchFamily="34" charset="0"/>
              </a:rPr>
              <a:t> of </a:t>
            </a:r>
            <a:r>
              <a:rPr lang="nl-NL" sz="1800" b="1" dirty="0">
                <a:solidFill>
                  <a:srgbClr val="CCAF00"/>
                </a:solidFill>
                <a:ea typeface="Calibri" panose="020F0502020204030204" pitchFamily="34" charset="0"/>
                <a:cs typeface="Calibri" panose="020F0502020204030204" pitchFamily="34" charset="0"/>
              </a:rPr>
              <a:t>TEGEN</a:t>
            </a:r>
          </a:p>
          <a:p>
            <a:pPr lvl="1"/>
            <a:r>
              <a:rPr lang="nl-NL" sz="1800" b="1" dirty="0">
                <a:solidFill>
                  <a:srgbClr val="4AA943"/>
                </a:solidFill>
                <a:ea typeface="Calibri" panose="020F0502020204030204" pitchFamily="34" charset="0"/>
                <a:cs typeface="Calibri" panose="020F0502020204030204" pitchFamily="34" charset="0"/>
              </a:rPr>
              <a:t>VOOR</a:t>
            </a:r>
            <a:r>
              <a:rPr lang="nl-NL" sz="1800" dirty="0">
                <a:solidFill>
                  <a:schemeClr val="tx1"/>
                </a:solidFill>
                <a:ea typeface="Calibri" panose="020F0502020204030204" pitchFamily="34" charset="0"/>
                <a:cs typeface="Calibri" panose="020F0502020204030204" pitchFamily="34" charset="0"/>
              </a:rPr>
              <a:t> (Ja, dat zou ik doen, ben ik het mee eens) </a:t>
            </a:r>
          </a:p>
          <a:p>
            <a:pPr lvl="1"/>
            <a:r>
              <a:rPr lang="nl-NL" sz="1800" b="1" dirty="0">
                <a:solidFill>
                  <a:srgbClr val="CCAF00"/>
                </a:solidFill>
                <a:ea typeface="Calibri" panose="020F0502020204030204" pitchFamily="34" charset="0"/>
                <a:cs typeface="Calibri" panose="020F0502020204030204" pitchFamily="34" charset="0"/>
              </a:rPr>
              <a:t>TEGEN</a:t>
            </a:r>
            <a:r>
              <a:rPr lang="nl-NL" sz="1800" dirty="0">
                <a:solidFill>
                  <a:schemeClr val="tx1"/>
                </a:solidFill>
                <a:ea typeface="Calibri" panose="020F0502020204030204" pitchFamily="34" charset="0"/>
                <a:cs typeface="Calibri" panose="020F0502020204030204" pitchFamily="34" charset="0"/>
              </a:rPr>
              <a:t> (Nee, dat zou ik niet doen, ben ik het mee oneens)</a:t>
            </a:r>
          </a:p>
          <a:p>
            <a:endParaRPr lang="nl-NL" sz="1800" dirty="0">
              <a:solidFill>
                <a:schemeClr val="tx1"/>
              </a:solidFill>
              <a:ea typeface="Calibri" panose="020F0502020204030204" pitchFamily="34" charset="0"/>
              <a:cs typeface="Calibri" panose="020F0502020204030204" pitchFamily="34" charset="0"/>
            </a:endParaRPr>
          </a:p>
          <a:p>
            <a:endParaRPr lang="nl-NL" sz="1800" dirty="0">
              <a:solidFill>
                <a:schemeClr val="tx1"/>
              </a:solidFill>
              <a:ea typeface="Calibri" panose="020F0502020204030204" pitchFamily="34" charset="0"/>
              <a:cs typeface="Calibri" panose="020F0502020204030204" pitchFamily="34" charset="0"/>
            </a:endParaRPr>
          </a:p>
        </p:txBody>
      </p:sp>
      <p:pic>
        <p:nvPicPr>
          <p:cNvPr id="6" name="Afbeelding 5" descr="Afbeelding met tekenfilm, tekening, illustratie, clipart&#10;&#10;Automatisch gegenereerde beschrijving">
            <a:extLst>
              <a:ext uri="{FF2B5EF4-FFF2-40B4-BE49-F238E27FC236}">
                <a16:creationId xmlns:a16="http://schemas.microsoft.com/office/drawing/2014/main" id="{E3089E3F-2853-BA7B-8A5A-DAB4257F1F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04328" y="206536"/>
            <a:ext cx="3319919" cy="2213279"/>
          </a:xfrm>
          <a:prstGeom prst="rect">
            <a:avLst/>
          </a:prstGeom>
        </p:spPr>
      </p:pic>
    </p:spTree>
    <p:extLst>
      <p:ext uri="{BB962C8B-B14F-4D97-AF65-F5344CB8AC3E}">
        <p14:creationId xmlns:p14="http://schemas.microsoft.com/office/powerpoint/2010/main" val="197705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099DA-0B9F-A69E-EDCF-E527307ABB34}"/>
            </a:ext>
          </a:extLst>
        </p:cNvPr>
        <p:cNvGrpSpPr/>
        <p:nvPr/>
      </p:nvGrpSpPr>
      <p:grpSpPr>
        <a:xfrm>
          <a:off x="0" y="0"/>
          <a:ext cx="0" cy="0"/>
          <a:chOff x="0" y="0"/>
          <a:chExt cx="0" cy="0"/>
        </a:xfrm>
      </p:grpSpPr>
      <p:pic>
        <p:nvPicPr>
          <p:cNvPr id="11" name="Afbeelding 10" descr="Afbeelding met Lettertype, Graphics, logo, cirkel&#10;&#10;Automatisch gegenereerde beschrijving">
            <a:extLst>
              <a:ext uri="{FF2B5EF4-FFF2-40B4-BE49-F238E27FC236}">
                <a16:creationId xmlns:a16="http://schemas.microsoft.com/office/drawing/2014/main" id="{49CC4594-1FD7-D6CC-EF3F-7BEE70D7379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23495" y="2469143"/>
            <a:ext cx="1597057" cy="714472"/>
          </a:xfrm>
          <a:prstGeom prst="rect">
            <a:avLst/>
          </a:prstGeom>
        </p:spPr>
      </p:pic>
      <p:sp>
        <p:nvSpPr>
          <p:cNvPr id="4" name="Rechthoek 3">
            <a:extLst>
              <a:ext uri="{FF2B5EF4-FFF2-40B4-BE49-F238E27FC236}">
                <a16:creationId xmlns:a16="http://schemas.microsoft.com/office/drawing/2014/main" id="{C08F5BBE-8976-107F-C37A-D46802608CA5}"/>
              </a:ext>
            </a:extLst>
          </p:cNvPr>
          <p:cNvSpPr/>
          <p:nvPr/>
        </p:nvSpPr>
        <p:spPr>
          <a:xfrm>
            <a:off x="1884556" y="1215484"/>
            <a:ext cx="5571923" cy="32227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dianummer 8">
            <a:extLst>
              <a:ext uri="{FF2B5EF4-FFF2-40B4-BE49-F238E27FC236}">
                <a16:creationId xmlns:a16="http://schemas.microsoft.com/office/drawing/2014/main" id="{54BEE7B3-F4F3-4C95-79AE-94634CD2D4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16</a:t>
            </a:fld>
            <a:endParaRPr lang="nl-NL"/>
          </a:p>
        </p:txBody>
      </p:sp>
      <p:sp>
        <p:nvSpPr>
          <p:cNvPr id="7" name="Titel 6">
            <a:extLst>
              <a:ext uri="{FF2B5EF4-FFF2-40B4-BE49-F238E27FC236}">
                <a16:creationId xmlns:a16="http://schemas.microsoft.com/office/drawing/2014/main" id="{79B25F46-2105-9DD3-4D30-47B5EBA53368}"/>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Klaslokaal: </a:t>
            </a:r>
            <a:r>
              <a:rPr lang="nl-NL" dirty="0">
                <a:solidFill>
                  <a:srgbClr val="4AA943"/>
                </a:solidFill>
                <a:ea typeface="Calibri" panose="020F0502020204030204" pitchFamily="34" charset="0"/>
                <a:cs typeface="Calibri" panose="020F0502020204030204" pitchFamily="34" charset="0"/>
              </a:rPr>
              <a:t>VOOR</a:t>
            </a:r>
            <a:r>
              <a:rPr lang="nl-NL" dirty="0">
                <a:ea typeface="Calibri" panose="020F0502020204030204" pitchFamily="34" charset="0"/>
                <a:cs typeface="Calibri" panose="020F0502020204030204" pitchFamily="34" charset="0"/>
              </a:rPr>
              <a:t> of </a:t>
            </a:r>
            <a:r>
              <a:rPr lang="nl-NL" dirty="0">
                <a:solidFill>
                  <a:srgbClr val="CCAF00"/>
                </a:solidFill>
                <a:ea typeface="Calibri" panose="020F0502020204030204" pitchFamily="34" charset="0"/>
                <a:cs typeface="Calibri" panose="020F0502020204030204" pitchFamily="34" charset="0"/>
              </a:rPr>
              <a:t>TEGEN</a:t>
            </a:r>
            <a:r>
              <a:rPr lang="nl-NL" dirty="0">
                <a:ea typeface="Calibri" panose="020F0502020204030204" pitchFamily="34" charset="0"/>
                <a:cs typeface="Calibri" panose="020F0502020204030204" pitchFamily="34" charset="0"/>
              </a:rPr>
              <a:t>?</a:t>
            </a:r>
          </a:p>
        </p:txBody>
      </p:sp>
      <p:sp>
        <p:nvSpPr>
          <p:cNvPr id="8" name="Rechthoek: afgeronde hoeken 7">
            <a:extLst>
              <a:ext uri="{FF2B5EF4-FFF2-40B4-BE49-F238E27FC236}">
                <a16:creationId xmlns:a16="http://schemas.microsoft.com/office/drawing/2014/main" id="{AC728859-E55C-D24A-A992-51B162F46C10}"/>
              </a:ext>
            </a:extLst>
          </p:cNvPr>
          <p:cNvSpPr/>
          <p:nvPr/>
        </p:nvSpPr>
        <p:spPr>
          <a:xfrm>
            <a:off x="5814351" y="2571750"/>
            <a:ext cx="1445093" cy="494836"/>
          </a:xfrm>
          <a:prstGeom prst="roundRect">
            <a:avLst/>
          </a:prstGeom>
          <a:solidFill>
            <a:srgbClr val="CCAF00"/>
          </a:solidFill>
          <a:ln>
            <a:solidFill>
              <a:srgbClr val="CCA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Afbeelding 12" descr="Afbeelding met Lettertype, Graphics, logo, cirkel&#10;&#10;Automatisch gegenereerde beschrijving">
            <a:extLst>
              <a:ext uri="{FF2B5EF4-FFF2-40B4-BE49-F238E27FC236}">
                <a16:creationId xmlns:a16="http://schemas.microsoft.com/office/drawing/2014/main" id="{70436AB9-7D3E-3BC6-31E1-8C0DDE714BCB}"/>
              </a:ext>
            </a:extLst>
          </p:cNvPr>
          <p:cNvPicPr>
            <a:picLocks noChangeAspect="1"/>
          </p:cNvPicPr>
          <p:nvPr/>
        </p:nvPicPr>
        <p:blipFill>
          <a:blip r:embed="rId3" cstate="hqprint">
            <a:clrChange>
              <a:clrFrom>
                <a:srgbClr val="E30613"/>
              </a:clrFrom>
              <a:clrTo>
                <a:srgbClr val="E30613">
                  <a:alpha val="0"/>
                </a:srgbClr>
              </a:clrTo>
            </a:clrChange>
            <a:alphaModFix/>
            <a:lum bright="70000" contrast="-70000"/>
            <a:extLst>
              <a:ext uri="{28A0092B-C50C-407E-A947-70E740481C1C}">
                <a14:useLocalDpi xmlns:a14="http://schemas.microsoft.com/office/drawing/2010/main" val="0"/>
              </a:ext>
            </a:extLst>
          </a:blip>
          <a:stretch>
            <a:fillRect/>
          </a:stretch>
        </p:blipFill>
        <p:spPr>
          <a:xfrm>
            <a:off x="5713326" y="2449284"/>
            <a:ext cx="1597057" cy="714473"/>
          </a:xfrm>
          <a:prstGeom prst="rect">
            <a:avLst/>
          </a:prstGeom>
          <a:ln>
            <a:solidFill>
              <a:srgbClr val="FFFFFF"/>
            </a:solidFill>
          </a:ln>
        </p:spPr>
      </p:pic>
      <p:pic>
        <p:nvPicPr>
          <p:cNvPr id="21" name="Afbeelding 20" descr="Afbeelding met Lettertype, Graphics, logo, cirkel&#10;&#10;Automatisch gegenereerde beschrijving">
            <a:extLst>
              <a:ext uri="{FF2B5EF4-FFF2-40B4-BE49-F238E27FC236}">
                <a16:creationId xmlns:a16="http://schemas.microsoft.com/office/drawing/2014/main" id="{8929F1A8-9127-4D19-35F5-80561E19D0FA}"/>
              </a:ext>
            </a:extLst>
          </p:cNvPr>
          <p:cNvPicPr>
            <a:picLocks noChangeAspect="1"/>
          </p:cNvPicPr>
          <p:nvPr/>
        </p:nvPicPr>
        <p:blipFill>
          <a:blip r:embed="rId3" cstate="hqprint">
            <a:clrChange>
              <a:clrFrom>
                <a:srgbClr val="E30613"/>
              </a:clrFrom>
              <a:clrTo>
                <a:srgbClr val="E30613">
                  <a:alpha val="0"/>
                </a:srgbClr>
              </a:clrTo>
            </a:clrChange>
            <a:alphaModFix/>
            <a:lum bright="70000" contrast="-70000"/>
            <a:extLst>
              <a:ext uri="{28A0092B-C50C-407E-A947-70E740481C1C}">
                <a14:useLocalDpi xmlns:a14="http://schemas.microsoft.com/office/drawing/2010/main" val="0"/>
              </a:ext>
            </a:extLst>
          </a:blip>
          <a:stretch>
            <a:fillRect/>
          </a:stretch>
        </p:blipFill>
        <p:spPr>
          <a:xfrm>
            <a:off x="5713987" y="2443744"/>
            <a:ext cx="1597057" cy="714473"/>
          </a:xfrm>
          <a:prstGeom prst="rect">
            <a:avLst/>
          </a:prstGeom>
          <a:ln>
            <a:solidFill>
              <a:srgbClr val="FFFFFF"/>
            </a:solidFill>
          </a:ln>
        </p:spPr>
      </p:pic>
      <p:pic>
        <p:nvPicPr>
          <p:cNvPr id="22" name="Afbeelding 21" descr="Afbeelding met Lettertype, Graphics, logo, cirkel&#10;&#10;Automatisch gegenereerde beschrijving">
            <a:extLst>
              <a:ext uri="{FF2B5EF4-FFF2-40B4-BE49-F238E27FC236}">
                <a16:creationId xmlns:a16="http://schemas.microsoft.com/office/drawing/2014/main" id="{5F092B9A-B7FA-C38B-8D0C-544300D6D19F}"/>
              </a:ext>
            </a:extLst>
          </p:cNvPr>
          <p:cNvPicPr>
            <a:picLocks noChangeAspect="1"/>
          </p:cNvPicPr>
          <p:nvPr/>
        </p:nvPicPr>
        <p:blipFill>
          <a:blip r:embed="rId3" cstate="hqprint">
            <a:clrChange>
              <a:clrFrom>
                <a:srgbClr val="E30613"/>
              </a:clrFrom>
              <a:clrTo>
                <a:srgbClr val="E30613">
                  <a:alpha val="0"/>
                </a:srgbClr>
              </a:clrTo>
            </a:clrChange>
            <a:alphaModFix/>
            <a:lum bright="70000" contrast="-70000"/>
            <a:extLst>
              <a:ext uri="{28A0092B-C50C-407E-A947-70E740481C1C}">
                <a14:useLocalDpi xmlns:a14="http://schemas.microsoft.com/office/drawing/2010/main" val="0"/>
              </a:ext>
            </a:extLst>
          </a:blip>
          <a:stretch>
            <a:fillRect/>
          </a:stretch>
        </p:blipFill>
        <p:spPr>
          <a:xfrm>
            <a:off x="5712665" y="2449284"/>
            <a:ext cx="1597057" cy="714473"/>
          </a:xfrm>
          <a:prstGeom prst="rect">
            <a:avLst/>
          </a:prstGeom>
          <a:ln>
            <a:solidFill>
              <a:srgbClr val="FFFFFF"/>
            </a:solidFill>
          </a:ln>
        </p:spPr>
      </p:pic>
      <p:pic>
        <p:nvPicPr>
          <p:cNvPr id="20" name="Afbeelding 19">
            <a:extLst>
              <a:ext uri="{FF2B5EF4-FFF2-40B4-BE49-F238E27FC236}">
                <a16:creationId xmlns:a16="http://schemas.microsoft.com/office/drawing/2014/main" id="{F1EACAF2-3EC6-192E-3129-555645D2912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712665" y="2447069"/>
            <a:ext cx="1597057" cy="714472"/>
          </a:xfrm>
          <a:prstGeom prst="rect">
            <a:avLst/>
          </a:prstGeom>
          <a:ln>
            <a:solidFill>
              <a:srgbClr val="FFFFFF"/>
            </a:solidFill>
          </a:ln>
        </p:spPr>
      </p:pic>
      <p:cxnSp>
        <p:nvCxnSpPr>
          <p:cNvPr id="24" name="Rechte verbindingslijn met pijl 23">
            <a:extLst>
              <a:ext uri="{FF2B5EF4-FFF2-40B4-BE49-F238E27FC236}">
                <a16:creationId xmlns:a16="http://schemas.microsoft.com/office/drawing/2014/main" id="{B463B236-5C70-05DF-976E-5264AA15C452}"/>
              </a:ext>
            </a:extLst>
          </p:cNvPr>
          <p:cNvCxnSpPr>
            <a:cxnSpLocks/>
          </p:cNvCxnSpPr>
          <p:nvPr/>
        </p:nvCxnSpPr>
        <p:spPr>
          <a:xfrm>
            <a:off x="3728997" y="2831284"/>
            <a:ext cx="188421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257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67072-B6C3-B2C0-F8BC-913105982760}"/>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CDACC19-34A3-62EC-9C52-A3AF98D657F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17</a:t>
            </a:fld>
            <a:endParaRPr lang="nl-NL"/>
          </a:p>
        </p:txBody>
      </p:sp>
      <p:sp>
        <p:nvSpPr>
          <p:cNvPr id="3" name="Tijdelijke aanduiding voor tekst 2">
            <a:extLst>
              <a:ext uri="{FF2B5EF4-FFF2-40B4-BE49-F238E27FC236}">
                <a16:creationId xmlns:a16="http://schemas.microsoft.com/office/drawing/2014/main" id="{D474284D-584F-CAFD-AED1-B766A321977A}"/>
              </a:ext>
            </a:extLst>
          </p:cNvPr>
          <p:cNvSpPr>
            <a:spLocks noGrp="1"/>
          </p:cNvSpPr>
          <p:nvPr>
            <p:ph idx="1003"/>
          </p:nvPr>
        </p:nvSpPr>
        <p:spPr>
          <a:xfrm>
            <a:off x="799520" y="1330448"/>
            <a:ext cx="4179600" cy="3159000"/>
          </a:xfrm>
        </p:spPr>
        <p:txBody>
          <a:bodyPr>
            <a:normAutofit/>
          </a:bodyPr>
          <a:lstStyle/>
          <a:p>
            <a:endParaRPr lang="nl-NL" sz="1800" dirty="0">
              <a:solidFill>
                <a:schemeClr val="tx1"/>
              </a:solidFill>
              <a:ea typeface="Calibri" panose="020F0502020204030204" pitchFamily="34" charset="0"/>
              <a:cs typeface="Calibri" panose="020F0502020204030204" pitchFamily="34" charset="0"/>
            </a:endParaRPr>
          </a:p>
          <a:p>
            <a:r>
              <a:rPr lang="nl-NL" sz="1800" dirty="0">
                <a:solidFill>
                  <a:schemeClr val="tx1"/>
                </a:solidFill>
                <a:ea typeface="Calibri" panose="020F0502020204030204" pitchFamily="34" charset="0"/>
                <a:cs typeface="Calibri" panose="020F0502020204030204" pitchFamily="34" charset="0"/>
              </a:rPr>
              <a:t>Heb je deze keuze gemaakt vanuit je gevoel (je hart) of op basis van een rationele afweging (je hersens)?</a:t>
            </a:r>
          </a:p>
          <a:p>
            <a:endParaRPr lang="nl-NL" sz="1800" dirty="0">
              <a:solidFill>
                <a:schemeClr val="tx1"/>
              </a:solidFill>
              <a:ea typeface="Calibri" panose="020F0502020204030204" pitchFamily="34" charset="0"/>
              <a:cs typeface="Calibri" panose="020F0502020204030204" pitchFamily="34" charset="0"/>
            </a:endParaRPr>
          </a:p>
          <a:p>
            <a:r>
              <a:rPr lang="nl-NL" sz="1800" dirty="0">
                <a:solidFill>
                  <a:schemeClr val="tx1"/>
                </a:solidFill>
                <a:ea typeface="Calibri" panose="020F0502020204030204" pitchFamily="34" charset="0"/>
                <a:cs typeface="Calibri" panose="020F0502020204030204" pitchFamily="34" charset="0"/>
              </a:rPr>
              <a:t>Ga staan bij </a:t>
            </a:r>
            <a:r>
              <a:rPr lang="nl-NL" sz="1800" b="1" dirty="0">
                <a:solidFill>
                  <a:srgbClr val="FF424B"/>
                </a:solidFill>
                <a:ea typeface="Calibri" panose="020F0502020204030204" pitchFamily="34" charset="0"/>
                <a:cs typeface="Calibri" panose="020F0502020204030204" pitchFamily="34" charset="0"/>
              </a:rPr>
              <a:t>HART</a:t>
            </a:r>
            <a:r>
              <a:rPr lang="nl-NL" sz="1800" dirty="0">
                <a:solidFill>
                  <a:schemeClr val="tx1"/>
                </a:solidFill>
                <a:ea typeface="Calibri" panose="020F0502020204030204" pitchFamily="34" charset="0"/>
                <a:cs typeface="Calibri" panose="020F0502020204030204" pitchFamily="34" charset="0"/>
              </a:rPr>
              <a:t> of </a:t>
            </a:r>
            <a:r>
              <a:rPr lang="nl-NL" sz="1800" b="1" dirty="0">
                <a:solidFill>
                  <a:srgbClr val="008ACB"/>
                </a:solidFill>
                <a:ea typeface="Calibri" panose="020F0502020204030204" pitchFamily="34" charset="0"/>
                <a:cs typeface="Calibri" panose="020F0502020204030204" pitchFamily="34" charset="0"/>
              </a:rPr>
              <a:t>HERSENS</a:t>
            </a:r>
          </a:p>
          <a:p>
            <a:pPr lvl="1"/>
            <a:r>
              <a:rPr lang="nl-NL" sz="1800" b="1" dirty="0">
                <a:solidFill>
                  <a:srgbClr val="FF424B"/>
                </a:solidFill>
                <a:ea typeface="Calibri" panose="020F0502020204030204" pitchFamily="34" charset="0"/>
                <a:cs typeface="Calibri" panose="020F0502020204030204" pitchFamily="34" charset="0"/>
              </a:rPr>
              <a:t>HART</a:t>
            </a:r>
            <a:r>
              <a:rPr lang="nl-NL" sz="1800" dirty="0">
                <a:solidFill>
                  <a:schemeClr val="tx1"/>
                </a:solidFill>
                <a:ea typeface="Calibri" panose="020F0502020204030204" pitchFamily="34" charset="0"/>
                <a:cs typeface="Calibri" panose="020F0502020204030204" pitchFamily="34" charset="0"/>
              </a:rPr>
              <a:t> (gevoel, emotie)</a:t>
            </a:r>
          </a:p>
          <a:p>
            <a:pPr lvl="1"/>
            <a:r>
              <a:rPr lang="nl-NL" sz="1800" b="1" dirty="0">
                <a:solidFill>
                  <a:srgbClr val="008ACB"/>
                </a:solidFill>
                <a:ea typeface="Calibri" panose="020F0502020204030204" pitchFamily="34" charset="0"/>
                <a:cs typeface="Calibri" panose="020F0502020204030204" pitchFamily="34" charset="0"/>
              </a:rPr>
              <a:t>HERSENS</a:t>
            </a:r>
            <a:r>
              <a:rPr lang="nl-NL" sz="1800" dirty="0">
                <a:solidFill>
                  <a:schemeClr val="tx1"/>
                </a:solidFill>
                <a:ea typeface="Calibri" panose="020F0502020204030204" pitchFamily="34" charset="0"/>
                <a:cs typeface="Calibri" panose="020F0502020204030204" pitchFamily="34" charset="0"/>
              </a:rPr>
              <a:t> (gedachte, regels)</a:t>
            </a:r>
          </a:p>
          <a:p>
            <a:endParaRPr lang="nl-NL" sz="1800" dirty="0">
              <a:solidFill>
                <a:schemeClr val="tx1"/>
              </a:solidFill>
              <a:ea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16B319B6-AEAE-1321-BE8A-906084B16CE7}"/>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Instructie</a:t>
            </a:r>
          </a:p>
        </p:txBody>
      </p:sp>
      <p:pic>
        <p:nvPicPr>
          <p:cNvPr id="5" name="Afbeelding 4" descr="Afbeelding met tekenfilm, tekening, illustratie, clipart&#10;&#10;Automatisch gegenereerde beschrijving">
            <a:extLst>
              <a:ext uri="{FF2B5EF4-FFF2-40B4-BE49-F238E27FC236}">
                <a16:creationId xmlns:a16="http://schemas.microsoft.com/office/drawing/2014/main" id="{6CFE397D-447A-6FD9-BDC8-58E1F3579B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04328" y="206536"/>
            <a:ext cx="3319919" cy="2213279"/>
          </a:xfrm>
          <a:prstGeom prst="rect">
            <a:avLst/>
          </a:prstGeom>
        </p:spPr>
      </p:pic>
    </p:spTree>
    <p:extLst>
      <p:ext uri="{BB962C8B-B14F-4D97-AF65-F5344CB8AC3E}">
        <p14:creationId xmlns:p14="http://schemas.microsoft.com/office/powerpoint/2010/main" val="413930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099DA-0B9F-A69E-EDCF-E527307ABB34}"/>
            </a:ext>
          </a:extLst>
        </p:cNvPr>
        <p:cNvGrpSpPr/>
        <p:nvPr/>
      </p:nvGrpSpPr>
      <p:grpSpPr>
        <a:xfrm>
          <a:off x="0" y="0"/>
          <a:ext cx="0" cy="0"/>
          <a:chOff x="0" y="0"/>
          <a:chExt cx="0" cy="0"/>
        </a:xfrm>
      </p:grpSpPr>
      <p:pic>
        <p:nvPicPr>
          <p:cNvPr id="11" name="Afbeelding 10" descr="Afbeelding met Lettertype, Graphics, logo, cirkel&#10;&#10;Automatisch gegenereerde beschrijving">
            <a:extLst>
              <a:ext uri="{FF2B5EF4-FFF2-40B4-BE49-F238E27FC236}">
                <a16:creationId xmlns:a16="http://schemas.microsoft.com/office/drawing/2014/main" id="{49CC4594-1FD7-D6CC-EF3F-7BEE70D7379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23495" y="2469143"/>
            <a:ext cx="1597057" cy="714472"/>
          </a:xfrm>
          <a:prstGeom prst="rect">
            <a:avLst/>
          </a:prstGeom>
        </p:spPr>
      </p:pic>
      <p:sp>
        <p:nvSpPr>
          <p:cNvPr id="4" name="Rechthoek 3">
            <a:extLst>
              <a:ext uri="{FF2B5EF4-FFF2-40B4-BE49-F238E27FC236}">
                <a16:creationId xmlns:a16="http://schemas.microsoft.com/office/drawing/2014/main" id="{C08F5BBE-8976-107F-C37A-D46802608CA5}"/>
              </a:ext>
            </a:extLst>
          </p:cNvPr>
          <p:cNvSpPr/>
          <p:nvPr/>
        </p:nvSpPr>
        <p:spPr>
          <a:xfrm>
            <a:off x="1884556" y="1215484"/>
            <a:ext cx="5571923" cy="32227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dianummer 8">
            <a:extLst>
              <a:ext uri="{FF2B5EF4-FFF2-40B4-BE49-F238E27FC236}">
                <a16:creationId xmlns:a16="http://schemas.microsoft.com/office/drawing/2014/main" id="{54BEE7B3-F4F3-4C95-79AE-94634CD2D4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18</a:t>
            </a:fld>
            <a:endParaRPr lang="nl-NL"/>
          </a:p>
        </p:txBody>
      </p:sp>
      <p:sp>
        <p:nvSpPr>
          <p:cNvPr id="7" name="Titel 6">
            <a:extLst>
              <a:ext uri="{FF2B5EF4-FFF2-40B4-BE49-F238E27FC236}">
                <a16:creationId xmlns:a16="http://schemas.microsoft.com/office/drawing/2014/main" id="{79B25F46-2105-9DD3-4D30-47B5EBA53368}"/>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Klaslokaal: </a:t>
            </a:r>
            <a:r>
              <a:rPr lang="nl-NL" dirty="0">
                <a:solidFill>
                  <a:srgbClr val="FF424B"/>
                </a:solidFill>
                <a:ea typeface="Calibri" panose="020F0502020204030204" pitchFamily="34" charset="0"/>
                <a:cs typeface="Calibri" panose="020F0502020204030204" pitchFamily="34" charset="0"/>
              </a:rPr>
              <a:t>HART</a:t>
            </a:r>
            <a:r>
              <a:rPr lang="nl-NL" dirty="0">
                <a:ea typeface="Calibri" panose="020F0502020204030204" pitchFamily="34" charset="0"/>
                <a:cs typeface="Calibri" panose="020F0502020204030204" pitchFamily="34" charset="0"/>
              </a:rPr>
              <a:t> of </a:t>
            </a:r>
            <a:r>
              <a:rPr lang="nl-NL" dirty="0">
                <a:solidFill>
                  <a:srgbClr val="008ACB"/>
                </a:solidFill>
                <a:ea typeface="Calibri" panose="020F0502020204030204" pitchFamily="34" charset="0"/>
                <a:cs typeface="Calibri" panose="020F0502020204030204" pitchFamily="34" charset="0"/>
              </a:rPr>
              <a:t>HERSENS</a:t>
            </a:r>
            <a:r>
              <a:rPr lang="nl-NL" dirty="0">
                <a:ea typeface="Calibri" panose="020F0502020204030204" pitchFamily="34" charset="0"/>
                <a:cs typeface="Calibri" panose="020F0502020204030204" pitchFamily="34" charset="0"/>
              </a:rPr>
              <a:t>?</a:t>
            </a:r>
          </a:p>
        </p:txBody>
      </p:sp>
      <p:cxnSp>
        <p:nvCxnSpPr>
          <p:cNvPr id="24" name="Rechte verbindingslijn met pijl 23">
            <a:extLst>
              <a:ext uri="{FF2B5EF4-FFF2-40B4-BE49-F238E27FC236}">
                <a16:creationId xmlns:a16="http://schemas.microsoft.com/office/drawing/2014/main" id="{B463B236-5C70-05DF-976E-5264AA15C452}"/>
              </a:ext>
            </a:extLst>
          </p:cNvPr>
          <p:cNvCxnSpPr>
            <a:cxnSpLocks/>
          </p:cNvCxnSpPr>
          <p:nvPr/>
        </p:nvCxnSpPr>
        <p:spPr>
          <a:xfrm>
            <a:off x="3728997" y="2831284"/>
            <a:ext cx="188421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D186E013-E908-766F-DAAF-780EB52F4793}"/>
              </a:ext>
            </a:extLst>
          </p:cNvPr>
          <p:cNvCxnSpPr>
            <a:cxnSpLocks/>
          </p:cNvCxnSpPr>
          <p:nvPr/>
        </p:nvCxnSpPr>
        <p:spPr>
          <a:xfrm>
            <a:off x="4670517" y="2350008"/>
            <a:ext cx="0" cy="100584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Afbeelding 26" descr="Afbeelding met hart, Valentijnsdag, creativiteit&#10;&#10;Automatisch gegenereerde beschrijving">
            <a:extLst>
              <a:ext uri="{FF2B5EF4-FFF2-40B4-BE49-F238E27FC236}">
                <a16:creationId xmlns:a16="http://schemas.microsoft.com/office/drawing/2014/main" id="{0FB5D192-3D8A-8CC5-0102-BA714E02F3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10952" y="1316206"/>
            <a:ext cx="919130" cy="906952"/>
          </a:xfrm>
          <a:prstGeom prst="rect">
            <a:avLst/>
          </a:prstGeom>
        </p:spPr>
      </p:pic>
      <p:pic>
        <p:nvPicPr>
          <p:cNvPr id="31" name="Afbeelding 30" descr="Afbeelding met clipart, creativiteit, kunst, illustratie&#10;&#10;Automatisch gegenereerde beschrijving">
            <a:extLst>
              <a:ext uri="{FF2B5EF4-FFF2-40B4-BE49-F238E27FC236}">
                <a16:creationId xmlns:a16="http://schemas.microsoft.com/office/drawing/2014/main" id="{57B161B4-74B3-539D-AAF6-6861BCE392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28427" y="3474633"/>
            <a:ext cx="981300" cy="878776"/>
          </a:xfrm>
          <a:prstGeom prst="rect">
            <a:avLst/>
          </a:prstGeom>
        </p:spPr>
      </p:pic>
      <p:pic>
        <p:nvPicPr>
          <p:cNvPr id="2" name="Afbeelding 1">
            <a:extLst>
              <a:ext uri="{FF2B5EF4-FFF2-40B4-BE49-F238E27FC236}">
                <a16:creationId xmlns:a16="http://schemas.microsoft.com/office/drawing/2014/main" id="{00C2A7E9-D8A3-77D8-F20C-D3E4212D9C8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5712665" y="2447069"/>
            <a:ext cx="1597057" cy="714472"/>
          </a:xfrm>
          <a:prstGeom prst="rect">
            <a:avLst/>
          </a:prstGeom>
          <a:ln>
            <a:solidFill>
              <a:srgbClr val="FFFFFF"/>
            </a:solidFill>
          </a:ln>
        </p:spPr>
      </p:pic>
    </p:spTree>
    <p:extLst>
      <p:ext uri="{BB962C8B-B14F-4D97-AF65-F5344CB8AC3E}">
        <p14:creationId xmlns:p14="http://schemas.microsoft.com/office/powerpoint/2010/main" val="754689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099DA-0B9F-A69E-EDCF-E527307ABB34}"/>
            </a:ext>
          </a:extLst>
        </p:cNvPr>
        <p:cNvGrpSpPr/>
        <p:nvPr/>
      </p:nvGrpSpPr>
      <p:grpSpPr>
        <a:xfrm>
          <a:off x="0" y="0"/>
          <a:ext cx="0" cy="0"/>
          <a:chOff x="0" y="0"/>
          <a:chExt cx="0" cy="0"/>
        </a:xfrm>
      </p:grpSpPr>
      <p:pic>
        <p:nvPicPr>
          <p:cNvPr id="11" name="Afbeelding 10" descr="Afbeelding met Lettertype, Graphics, logo, cirkel&#10;&#10;Automatisch gegenereerde beschrijving">
            <a:extLst>
              <a:ext uri="{FF2B5EF4-FFF2-40B4-BE49-F238E27FC236}">
                <a16:creationId xmlns:a16="http://schemas.microsoft.com/office/drawing/2014/main" id="{49CC4594-1FD7-D6CC-EF3F-7BEE70D7379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9683" y="1320353"/>
            <a:ext cx="1597057" cy="714472"/>
          </a:xfrm>
          <a:prstGeom prst="rect">
            <a:avLst/>
          </a:prstGeom>
        </p:spPr>
      </p:pic>
      <p:sp>
        <p:nvSpPr>
          <p:cNvPr id="4" name="Rechthoek 3">
            <a:extLst>
              <a:ext uri="{FF2B5EF4-FFF2-40B4-BE49-F238E27FC236}">
                <a16:creationId xmlns:a16="http://schemas.microsoft.com/office/drawing/2014/main" id="{C08F5BBE-8976-107F-C37A-D46802608CA5}"/>
              </a:ext>
            </a:extLst>
          </p:cNvPr>
          <p:cNvSpPr/>
          <p:nvPr/>
        </p:nvSpPr>
        <p:spPr>
          <a:xfrm>
            <a:off x="1884556" y="1215484"/>
            <a:ext cx="5571923" cy="32227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dianummer 8">
            <a:extLst>
              <a:ext uri="{FF2B5EF4-FFF2-40B4-BE49-F238E27FC236}">
                <a16:creationId xmlns:a16="http://schemas.microsoft.com/office/drawing/2014/main" id="{54BEE7B3-F4F3-4C95-79AE-94634CD2D4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19</a:t>
            </a:fld>
            <a:endParaRPr lang="nl-NL"/>
          </a:p>
        </p:txBody>
      </p:sp>
      <p:sp>
        <p:nvSpPr>
          <p:cNvPr id="7" name="Titel 6">
            <a:extLst>
              <a:ext uri="{FF2B5EF4-FFF2-40B4-BE49-F238E27FC236}">
                <a16:creationId xmlns:a16="http://schemas.microsoft.com/office/drawing/2014/main" id="{79B25F46-2105-9DD3-4D30-47B5EBA53368}"/>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Klaslokaal: vier hoeken</a:t>
            </a:r>
          </a:p>
        </p:txBody>
      </p:sp>
      <p:cxnSp>
        <p:nvCxnSpPr>
          <p:cNvPr id="24" name="Rechte verbindingslijn met pijl 23">
            <a:extLst>
              <a:ext uri="{FF2B5EF4-FFF2-40B4-BE49-F238E27FC236}">
                <a16:creationId xmlns:a16="http://schemas.microsoft.com/office/drawing/2014/main" id="{B463B236-5C70-05DF-976E-5264AA15C452}"/>
              </a:ext>
            </a:extLst>
          </p:cNvPr>
          <p:cNvCxnSpPr>
            <a:cxnSpLocks/>
          </p:cNvCxnSpPr>
          <p:nvPr/>
        </p:nvCxnSpPr>
        <p:spPr>
          <a:xfrm>
            <a:off x="3728997" y="2831284"/>
            <a:ext cx="188421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D186E013-E908-766F-DAAF-780EB52F4793}"/>
              </a:ext>
            </a:extLst>
          </p:cNvPr>
          <p:cNvCxnSpPr>
            <a:cxnSpLocks/>
          </p:cNvCxnSpPr>
          <p:nvPr/>
        </p:nvCxnSpPr>
        <p:spPr>
          <a:xfrm>
            <a:off x="4670517" y="2350008"/>
            <a:ext cx="0" cy="100584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Afbeelding 1" descr="Afbeelding met Lettertype, Graphics, logo, cirkel&#10;&#10;Automatisch gegenereerde beschrijving">
            <a:extLst>
              <a:ext uri="{FF2B5EF4-FFF2-40B4-BE49-F238E27FC236}">
                <a16:creationId xmlns:a16="http://schemas.microsoft.com/office/drawing/2014/main" id="{F96C2A0C-F4B4-5F90-FD0F-79352E7CFD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9682" y="3640328"/>
            <a:ext cx="1597057" cy="714472"/>
          </a:xfrm>
          <a:prstGeom prst="rect">
            <a:avLst/>
          </a:prstGeom>
        </p:spPr>
      </p:pic>
      <p:pic>
        <p:nvPicPr>
          <p:cNvPr id="17" name="Afbeelding 16" descr="Afbeelding met hart, Valentijnsdag, creativiteit&#10;&#10;Automatisch gegenereerde beschrijving">
            <a:extLst>
              <a:ext uri="{FF2B5EF4-FFF2-40B4-BE49-F238E27FC236}">
                <a16:creationId xmlns:a16="http://schemas.microsoft.com/office/drawing/2014/main" id="{D70DE5E7-952C-2CAA-591B-9990061F87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80627" y="1679092"/>
            <a:ext cx="919130" cy="906952"/>
          </a:xfrm>
          <a:prstGeom prst="rect">
            <a:avLst/>
          </a:prstGeom>
        </p:spPr>
      </p:pic>
      <p:pic>
        <p:nvPicPr>
          <p:cNvPr id="18" name="Afbeelding 17" descr="Afbeelding met clipart, creativiteit, kunst, illustratie&#10;&#10;Automatisch gegenereerde beschrijving">
            <a:extLst>
              <a:ext uri="{FF2B5EF4-FFF2-40B4-BE49-F238E27FC236}">
                <a16:creationId xmlns:a16="http://schemas.microsoft.com/office/drawing/2014/main" id="{069CCEAF-24BF-F92E-0E5E-AA22820138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61640" y="3211237"/>
            <a:ext cx="981300" cy="878776"/>
          </a:xfrm>
          <a:prstGeom prst="rect">
            <a:avLst/>
          </a:prstGeom>
        </p:spPr>
      </p:pic>
      <p:pic>
        <p:nvPicPr>
          <p:cNvPr id="29" name="Afbeelding 28" descr="Afbeelding met Lettertype, Graphics, logo, cirkel&#10;&#10;Automatisch gegenereerde beschrijving">
            <a:extLst>
              <a:ext uri="{FF2B5EF4-FFF2-40B4-BE49-F238E27FC236}">
                <a16:creationId xmlns:a16="http://schemas.microsoft.com/office/drawing/2014/main" id="{3574B3F2-FD97-D69C-FFD7-EE536D4699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41810" y="1320352"/>
            <a:ext cx="1597056" cy="714473"/>
          </a:xfrm>
          <a:prstGeom prst="rect">
            <a:avLst/>
          </a:prstGeom>
        </p:spPr>
      </p:pic>
      <p:pic>
        <p:nvPicPr>
          <p:cNvPr id="27" name="Afbeelding 26" descr="Afbeelding met hart, Valentijnsdag, creativiteit&#10;&#10;Automatisch gegenereerde beschrijving">
            <a:extLst>
              <a:ext uri="{FF2B5EF4-FFF2-40B4-BE49-F238E27FC236}">
                <a16:creationId xmlns:a16="http://schemas.microsoft.com/office/drawing/2014/main" id="{0FB5D192-3D8A-8CC5-0102-BA714E02F3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34411" y="1685277"/>
            <a:ext cx="919130" cy="906952"/>
          </a:xfrm>
          <a:prstGeom prst="rect">
            <a:avLst/>
          </a:prstGeom>
        </p:spPr>
      </p:pic>
      <p:pic>
        <p:nvPicPr>
          <p:cNvPr id="33" name="Afbeelding 32" descr="Afbeelding met Lettertype, Graphics, logo, cirkel&#10;&#10;Automatisch gegenereerde beschrijving">
            <a:extLst>
              <a:ext uri="{FF2B5EF4-FFF2-40B4-BE49-F238E27FC236}">
                <a16:creationId xmlns:a16="http://schemas.microsoft.com/office/drawing/2014/main" id="{5533017B-6446-DA57-0629-0800E16E9E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41810" y="3634271"/>
            <a:ext cx="1597056" cy="714473"/>
          </a:xfrm>
          <a:prstGeom prst="rect">
            <a:avLst/>
          </a:prstGeom>
        </p:spPr>
      </p:pic>
      <p:pic>
        <p:nvPicPr>
          <p:cNvPr id="31" name="Afbeelding 30" descr="Afbeelding met clipart, creativiteit, kunst, illustratie&#10;&#10;Automatisch gegenereerde beschrijving">
            <a:extLst>
              <a:ext uri="{FF2B5EF4-FFF2-40B4-BE49-F238E27FC236}">
                <a16:creationId xmlns:a16="http://schemas.microsoft.com/office/drawing/2014/main" id="{57B161B4-74B3-539D-AAF6-6861BCE392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27689" y="3187360"/>
            <a:ext cx="981300" cy="878776"/>
          </a:xfrm>
          <a:prstGeom prst="rect">
            <a:avLst/>
          </a:prstGeom>
        </p:spPr>
      </p:pic>
    </p:spTree>
    <p:extLst>
      <p:ext uri="{BB962C8B-B14F-4D97-AF65-F5344CB8AC3E}">
        <p14:creationId xmlns:p14="http://schemas.microsoft.com/office/powerpoint/2010/main" val="12182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E6BAE8-A0A0-33FE-5D0A-F848533F1A12}"/>
              </a:ext>
            </a:extLst>
          </p:cNvPr>
          <p:cNvSpPr>
            <a:spLocks noGrp="1"/>
          </p:cNvSpPr>
          <p:nvPr>
            <p:ph type="title"/>
          </p:nvPr>
        </p:nvSpPr>
        <p:spPr/>
        <p:txBody>
          <a:bodyPr/>
          <a:lstStyle/>
          <a:p>
            <a:r>
              <a:rPr lang="nl-NL" dirty="0"/>
              <a:t>Doe-opdracht: Buitenlandse accenten</a:t>
            </a:r>
          </a:p>
        </p:txBody>
      </p:sp>
      <p:pic>
        <p:nvPicPr>
          <p:cNvPr id="3" name="Tijdelijke aanduiding voor afbeelding 2">
            <a:extLst>
              <a:ext uri="{FF2B5EF4-FFF2-40B4-BE49-F238E27FC236}">
                <a16:creationId xmlns:a16="http://schemas.microsoft.com/office/drawing/2014/main" id="{3042E9AE-9E8D-6791-7F30-72313F5211A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81588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E6BAE8-A0A0-33FE-5D0A-F848533F1A12}"/>
              </a:ext>
            </a:extLst>
          </p:cNvPr>
          <p:cNvSpPr>
            <a:spLocks noGrp="1"/>
          </p:cNvSpPr>
          <p:nvPr>
            <p:ph type="title"/>
          </p:nvPr>
        </p:nvSpPr>
        <p:spPr/>
        <p:txBody>
          <a:bodyPr/>
          <a:lstStyle/>
          <a:p>
            <a:r>
              <a:rPr lang="nl-NL" dirty="0"/>
              <a:t>Doe-opdracht: Onderzoeksopdracht</a:t>
            </a:r>
          </a:p>
        </p:txBody>
      </p:sp>
      <p:pic>
        <p:nvPicPr>
          <p:cNvPr id="3" name="Tijdelijke aanduiding voor afbeelding 2">
            <a:extLst>
              <a:ext uri="{FF2B5EF4-FFF2-40B4-BE49-F238E27FC236}">
                <a16:creationId xmlns:a16="http://schemas.microsoft.com/office/drawing/2014/main" id="{3042E9AE-9E8D-6791-7F30-72313F5211A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37655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5FBAEE8-1AF4-E7BA-8834-344CB669AFA7}"/>
              </a:ext>
            </a:extLst>
          </p:cNvPr>
          <p:cNvSpPr>
            <a:spLocks noGrp="1"/>
          </p:cNvSpPr>
          <p:nvPr>
            <p:ph type="sldNum" sz="quarter" idx="12"/>
          </p:nvPr>
        </p:nvSpPr>
        <p:spPr>
          <a:xfrm>
            <a:off x="7164288" y="4867026"/>
            <a:ext cx="292191" cy="189000"/>
          </a:xfrm>
        </p:spPr>
        <p:txBody>
          <a:bodyPr anchor="t">
            <a:normAutofit/>
          </a:bodyPr>
          <a:lstStyle/>
          <a:p>
            <a:pPr marL="0" lvl="0" indent="0" algn="r" rtl="0">
              <a:spcBef>
                <a:spcPts val="0"/>
              </a:spcBef>
              <a:spcAft>
                <a:spcPts val="600"/>
              </a:spcAft>
              <a:buNone/>
            </a:pPr>
            <a:fld id="{00000000-1234-1234-1234-123412341234}" type="slidenum">
              <a:rPr lang="nl-NL" smtClean="0"/>
              <a:pPr marL="0" lvl="0" indent="0" algn="r" rtl="0">
                <a:spcBef>
                  <a:spcPts val="0"/>
                </a:spcBef>
                <a:spcAft>
                  <a:spcPts val="600"/>
                </a:spcAft>
                <a:buNone/>
              </a:pPr>
              <a:t>21</a:t>
            </a:fld>
            <a:endParaRPr lang="nl-NL"/>
          </a:p>
        </p:txBody>
      </p:sp>
      <p:pic>
        <p:nvPicPr>
          <p:cNvPr id="5" name="Picture 2" descr="Wetenschapper kinderen met experimenten in het laboratorium | Gratis Vector">
            <a:extLst>
              <a:ext uri="{FF2B5EF4-FFF2-40B4-BE49-F238E27FC236}">
                <a16:creationId xmlns:a16="http://schemas.microsoft.com/office/drawing/2014/main" id="{C2EC8B8D-D833-DCD9-B7F5-9C75DA5094C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3"/>
          <a:stretch>
            <a:fillRect/>
          </a:stretch>
        </p:blipFill>
        <p:spPr bwMode="auto">
          <a:xfrm>
            <a:off x="4979120" y="1330448"/>
            <a:ext cx="3366900" cy="3159000"/>
          </a:xfrm>
          <a:prstGeom prst="rect">
            <a:avLst/>
          </a:prstGeom>
          <a:solidFill>
            <a:srgbClr val="FFFFFF"/>
          </a:solidFill>
        </p:spPr>
      </p:pic>
      <p:sp>
        <p:nvSpPr>
          <p:cNvPr id="3" name="Tijdelijke aanduiding voor tekst 2">
            <a:extLst>
              <a:ext uri="{FF2B5EF4-FFF2-40B4-BE49-F238E27FC236}">
                <a16:creationId xmlns:a16="http://schemas.microsoft.com/office/drawing/2014/main" id="{C44F158F-1F09-B1ED-D9AF-68CA83A3A20D}"/>
              </a:ext>
            </a:extLst>
          </p:cNvPr>
          <p:cNvSpPr>
            <a:spLocks noGrp="1"/>
          </p:cNvSpPr>
          <p:nvPr>
            <p:ph idx="1003"/>
          </p:nvPr>
        </p:nvSpPr>
        <p:spPr>
          <a:xfrm>
            <a:off x="799519" y="1330448"/>
            <a:ext cx="3606225" cy="3159000"/>
          </a:xfrm>
        </p:spPr>
        <p:txBody>
          <a:bodyPr>
            <a:normAutofit/>
          </a:bodyPr>
          <a:lstStyle/>
          <a:p>
            <a:endParaRPr lang="nl-NL" dirty="0"/>
          </a:p>
          <a:p>
            <a:endParaRPr lang="nl-NL" dirty="0"/>
          </a:p>
          <a:p>
            <a:r>
              <a:rPr lang="nl-NL" sz="1800"/>
              <a:t>Doel: Experiment van Susanne nadoen met kinderen</a:t>
            </a:r>
          </a:p>
          <a:p>
            <a:r>
              <a:rPr lang="nl-NL" sz="1800"/>
              <a:t>Jullie werken in duo’s met één laptop</a:t>
            </a:r>
          </a:p>
          <a:p>
            <a:r>
              <a:rPr lang="nl-NL" sz="1800"/>
              <a:t>Probeer 2 deelnemers te vinden op school</a:t>
            </a:r>
          </a:p>
          <a:p>
            <a:endParaRPr lang="nl-NL" i="1" dirty="0"/>
          </a:p>
        </p:txBody>
      </p:sp>
      <p:sp>
        <p:nvSpPr>
          <p:cNvPr id="2" name="Titel 1">
            <a:extLst>
              <a:ext uri="{FF2B5EF4-FFF2-40B4-BE49-F238E27FC236}">
                <a16:creationId xmlns:a16="http://schemas.microsoft.com/office/drawing/2014/main" id="{84EF946A-03DE-9C6B-8D41-255E2A4DA4EB}"/>
              </a:ext>
            </a:extLst>
          </p:cNvPr>
          <p:cNvSpPr>
            <a:spLocks noGrp="1"/>
          </p:cNvSpPr>
          <p:nvPr>
            <p:ph type="title"/>
          </p:nvPr>
        </p:nvSpPr>
        <p:spPr>
          <a:xfrm>
            <a:off x="657519" y="405000"/>
            <a:ext cx="7830000" cy="540000"/>
          </a:xfrm>
        </p:spPr>
        <p:txBody>
          <a:bodyPr anchor="t">
            <a:normAutofit/>
          </a:bodyPr>
          <a:lstStyle/>
          <a:p>
            <a:r>
              <a:rPr lang="nl-NL" dirty="0"/>
              <a:t>Experiment draaien</a:t>
            </a:r>
          </a:p>
        </p:txBody>
      </p:sp>
    </p:spTree>
    <p:extLst>
      <p:ext uri="{BB962C8B-B14F-4D97-AF65-F5344CB8AC3E}">
        <p14:creationId xmlns:p14="http://schemas.microsoft.com/office/powerpoint/2010/main" val="2126060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5FBAEE8-1AF4-E7BA-8834-344CB669AFA7}"/>
              </a:ext>
            </a:extLst>
          </p:cNvPr>
          <p:cNvSpPr>
            <a:spLocks noGrp="1"/>
          </p:cNvSpPr>
          <p:nvPr>
            <p:ph type="sldNum" sz="quarter" idx="12"/>
          </p:nvPr>
        </p:nvSpPr>
        <p:spPr>
          <a:xfrm>
            <a:off x="7164288" y="4867026"/>
            <a:ext cx="292191" cy="189000"/>
          </a:xfrm>
        </p:spPr>
        <p:txBody>
          <a:bodyPr anchor="t">
            <a:normAutofit/>
          </a:bodyPr>
          <a:lstStyle/>
          <a:p>
            <a:pPr marL="0" lvl="0" indent="0" algn="r" rtl="0">
              <a:spcBef>
                <a:spcPts val="0"/>
              </a:spcBef>
              <a:spcAft>
                <a:spcPts val="600"/>
              </a:spcAft>
              <a:buNone/>
            </a:pPr>
            <a:fld id="{00000000-1234-1234-1234-123412341234}" type="slidenum">
              <a:rPr lang="nl-NL" smtClean="0"/>
              <a:pPr marL="0" lvl="0" indent="0" algn="r" rtl="0">
                <a:spcBef>
                  <a:spcPts val="0"/>
                </a:spcBef>
                <a:spcAft>
                  <a:spcPts val="600"/>
                </a:spcAft>
                <a:buNone/>
              </a:pPr>
              <a:t>22</a:t>
            </a:fld>
            <a:endParaRPr lang="nl-NL"/>
          </a:p>
        </p:txBody>
      </p:sp>
      <p:pic>
        <p:nvPicPr>
          <p:cNvPr id="5" name="Picture 2" descr="Wetenschapper kinderen met experimenten in het laboratorium | Gratis Vector">
            <a:extLst>
              <a:ext uri="{FF2B5EF4-FFF2-40B4-BE49-F238E27FC236}">
                <a16:creationId xmlns:a16="http://schemas.microsoft.com/office/drawing/2014/main" id="{C2EC8B8D-D833-DCD9-B7F5-9C75DA5094C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3"/>
          <a:stretch>
            <a:fillRect/>
          </a:stretch>
        </p:blipFill>
        <p:spPr bwMode="auto">
          <a:xfrm>
            <a:off x="4979120" y="1330448"/>
            <a:ext cx="3366900" cy="3159000"/>
          </a:xfrm>
          <a:prstGeom prst="rect">
            <a:avLst/>
          </a:prstGeom>
          <a:solidFill>
            <a:srgbClr val="FFFFFF"/>
          </a:solidFill>
        </p:spPr>
      </p:pic>
      <p:sp>
        <p:nvSpPr>
          <p:cNvPr id="3" name="Tijdelijke aanduiding voor tekst 2">
            <a:extLst>
              <a:ext uri="{FF2B5EF4-FFF2-40B4-BE49-F238E27FC236}">
                <a16:creationId xmlns:a16="http://schemas.microsoft.com/office/drawing/2014/main" id="{C44F158F-1F09-B1ED-D9AF-68CA83A3A20D}"/>
              </a:ext>
            </a:extLst>
          </p:cNvPr>
          <p:cNvSpPr>
            <a:spLocks noGrp="1"/>
          </p:cNvSpPr>
          <p:nvPr>
            <p:ph idx="1003"/>
          </p:nvPr>
        </p:nvSpPr>
        <p:spPr>
          <a:xfrm>
            <a:off x="799519" y="1330448"/>
            <a:ext cx="3606225" cy="3159000"/>
          </a:xfrm>
        </p:spPr>
        <p:txBody>
          <a:bodyPr>
            <a:normAutofit/>
          </a:bodyPr>
          <a:lstStyle/>
          <a:p>
            <a:endParaRPr lang="nl-NL" sz="1800" dirty="0"/>
          </a:p>
          <a:p>
            <a:r>
              <a:rPr lang="nl-NL" sz="1800" dirty="0"/>
              <a:t>Laptop</a:t>
            </a:r>
          </a:p>
          <a:p>
            <a:r>
              <a:rPr lang="nl-NL" sz="1800" dirty="0"/>
              <a:t>Koptelefoon</a:t>
            </a:r>
          </a:p>
          <a:p>
            <a:r>
              <a:rPr lang="nl-NL" sz="1800" dirty="0"/>
              <a:t>Twee geluidsbestanden</a:t>
            </a:r>
          </a:p>
          <a:p>
            <a:pPr lvl="1"/>
            <a:r>
              <a:rPr lang="nl-NL" sz="1600" b="1" dirty="0">
                <a:solidFill>
                  <a:srgbClr val="1063AE"/>
                </a:solidFill>
              </a:rPr>
              <a:t>BLAUW_Voetbrug.wav</a:t>
            </a:r>
          </a:p>
          <a:p>
            <a:pPr lvl="1"/>
            <a:r>
              <a:rPr lang="nl-NL" sz="1600" b="1" dirty="0">
                <a:solidFill>
                  <a:srgbClr val="E30613"/>
                </a:solidFill>
              </a:rPr>
              <a:t>ROOD_Voetbrug.wav</a:t>
            </a:r>
          </a:p>
          <a:p>
            <a:pPr lvl="1"/>
            <a:endParaRPr lang="nl-NL" sz="1600" b="1" dirty="0"/>
          </a:p>
          <a:p>
            <a:endParaRPr lang="nl-NL" sz="1800" dirty="0"/>
          </a:p>
          <a:p>
            <a:endParaRPr lang="nl-NL" sz="1800" dirty="0"/>
          </a:p>
          <a:p>
            <a:pPr marL="0" indent="0">
              <a:buNone/>
            </a:pPr>
            <a:endParaRPr lang="nl-NL" i="1" dirty="0"/>
          </a:p>
        </p:txBody>
      </p:sp>
      <p:sp>
        <p:nvSpPr>
          <p:cNvPr id="2" name="Titel 1">
            <a:extLst>
              <a:ext uri="{FF2B5EF4-FFF2-40B4-BE49-F238E27FC236}">
                <a16:creationId xmlns:a16="http://schemas.microsoft.com/office/drawing/2014/main" id="{84EF946A-03DE-9C6B-8D41-255E2A4DA4EB}"/>
              </a:ext>
            </a:extLst>
          </p:cNvPr>
          <p:cNvSpPr>
            <a:spLocks noGrp="1"/>
          </p:cNvSpPr>
          <p:nvPr>
            <p:ph type="title"/>
          </p:nvPr>
        </p:nvSpPr>
        <p:spPr>
          <a:xfrm>
            <a:off x="657519" y="405000"/>
            <a:ext cx="7830000" cy="540000"/>
          </a:xfrm>
        </p:spPr>
        <p:txBody>
          <a:bodyPr anchor="t">
            <a:normAutofit/>
          </a:bodyPr>
          <a:lstStyle/>
          <a:p>
            <a:r>
              <a:rPr lang="nl-NL" dirty="0"/>
              <a:t>Materiaal</a:t>
            </a:r>
          </a:p>
        </p:txBody>
      </p:sp>
      <p:sp>
        <p:nvSpPr>
          <p:cNvPr id="10" name="Ovaal 9">
            <a:extLst>
              <a:ext uri="{FF2B5EF4-FFF2-40B4-BE49-F238E27FC236}">
                <a16:creationId xmlns:a16="http://schemas.microsoft.com/office/drawing/2014/main" id="{8C6A69C8-851C-DD4A-84D9-D2BE1B84FD4B}"/>
              </a:ext>
            </a:extLst>
          </p:cNvPr>
          <p:cNvSpPr/>
          <p:nvPr/>
        </p:nvSpPr>
        <p:spPr>
          <a:xfrm>
            <a:off x="797980" y="3431225"/>
            <a:ext cx="1490043" cy="544946"/>
          </a:xfrm>
          <a:prstGeom prst="ellipse">
            <a:avLst/>
          </a:prstGeom>
          <a:solidFill>
            <a:srgbClr val="1063AE"/>
          </a:solidFill>
          <a:ln>
            <a:solidFill>
              <a:srgbClr val="1063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t>GEEN ACCENT</a:t>
            </a:r>
          </a:p>
        </p:txBody>
      </p:sp>
      <p:sp>
        <p:nvSpPr>
          <p:cNvPr id="11" name="Ovaal 10">
            <a:extLst>
              <a:ext uri="{FF2B5EF4-FFF2-40B4-BE49-F238E27FC236}">
                <a16:creationId xmlns:a16="http://schemas.microsoft.com/office/drawing/2014/main" id="{B7F6903B-24FB-C71F-CBA3-1C4CE9D71C89}"/>
              </a:ext>
            </a:extLst>
          </p:cNvPr>
          <p:cNvSpPr/>
          <p:nvPr/>
        </p:nvSpPr>
        <p:spPr>
          <a:xfrm>
            <a:off x="2601862" y="3431225"/>
            <a:ext cx="1490043" cy="544946"/>
          </a:xfrm>
          <a:prstGeom prst="ellipse">
            <a:avLst/>
          </a:prstGeom>
          <a:solidFill>
            <a:srgbClr val="E30613"/>
          </a:solidFill>
          <a:ln>
            <a:solidFill>
              <a:srgbClr val="E306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t>MET ACCENT</a:t>
            </a:r>
          </a:p>
        </p:txBody>
      </p:sp>
    </p:spTree>
    <p:extLst>
      <p:ext uri="{BB962C8B-B14F-4D97-AF65-F5344CB8AC3E}">
        <p14:creationId xmlns:p14="http://schemas.microsoft.com/office/powerpoint/2010/main" val="1769716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E49F1-684C-321A-ED06-8FB37727F8B6}"/>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4C53CB1-27C6-E02E-9348-E616E94EB65B}"/>
              </a:ext>
            </a:extLst>
          </p:cNvPr>
          <p:cNvSpPr>
            <a:spLocks noGrp="1"/>
          </p:cNvSpPr>
          <p:nvPr>
            <p:ph type="sldNum" sz="quarter" idx="12"/>
          </p:nvPr>
        </p:nvSpPr>
        <p:spPr/>
        <p:txBody>
          <a:bodyPr anchor="t">
            <a:normAutofit/>
          </a:bodyPr>
          <a:lstStyle/>
          <a:p>
            <a:pPr marL="0" lvl="0" indent="0" algn="r" rtl="0">
              <a:spcBef>
                <a:spcPts val="0"/>
              </a:spcBef>
              <a:spcAft>
                <a:spcPts val="600"/>
              </a:spcAft>
              <a:buNone/>
            </a:pPr>
            <a:fld id="{00000000-1234-1234-1234-123412341234}" type="slidenum">
              <a:rPr lang="nl-NL" smtClean="0"/>
              <a:pPr marL="0" lvl="0" indent="0" algn="r" rtl="0">
                <a:spcBef>
                  <a:spcPts val="0"/>
                </a:spcBef>
                <a:spcAft>
                  <a:spcPts val="600"/>
                </a:spcAft>
                <a:buNone/>
              </a:pPr>
              <a:t>23</a:t>
            </a:fld>
            <a:endParaRPr lang="nl-NL"/>
          </a:p>
        </p:txBody>
      </p:sp>
      <p:sp>
        <p:nvSpPr>
          <p:cNvPr id="2" name="Titel 1">
            <a:extLst>
              <a:ext uri="{FF2B5EF4-FFF2-40B4-BE49-F238E27FC236}">
                <a16:creationId xmlns:a16="http://schemas.microsoft.com/office/drawing/2014/main" id="{4C30C006-D4FE-F323-BBCD-F4A71F48517B}"/>
              </a:ext>
            </a:extLst>
          </p:cNvPr>
          <p:cNvSpPr>
            <a:spLocks noGrp="1"/>
          </p:cNvSpPr>
          <p:nvPr>
            <p:ph type="title"/>
          </p:nvPr>
        </p:nvSpPr>
        <p:spPr/>
        <p:txBody>
          <a:bodyPr anchor="t">
            <a:normAutofit/>
          </a:bodyPr>
          <a:lstStyle/>
          <a:p>
            <a:r>
              <a:rPr lang="nl-NL"/>
              <a:t>Taak</a:t>
            </a:r>
          </a:p>
        </p:txBody>
      </p:sp>
      <p:sp>
        <p:nvSpPr>
          <p:cNvPr id="3" name="Tijdelijke aanduiding voor tekst 2">
            <a:extLst>
              <a:ext uri="{FF2B5EF4-FFF2-40B4-BE49-F238E27FC236}">
                <a16:creationId xmlns:a16="http://schemas.microsoft.com/office/drawing/2014/main" id="{E77E9533-EAA5-9782-F017-44B320365CF3}"/>
              </a:ext>
            </a:extLst>
          </p:cNvPr>
          <p:cNvSpPr>
            <a:spLocks noGrp="1"/>
          </p:cNvSpPr>
          <p:nvPr>
            <p:ph type="body" sz="quarter" idx="1003"/>
          </p:nvPr>
        </p:nvSpPr>
        <p:spPr>
          <a:xfrm>
            <a:off x="657518" y="1221600"/>
            <a:ext cx="7830000" cy="3147199"/>
          </a:xfrm>
        </p:spPr>
        <p:txBody>
          <a:bodyPr>
            <a:normAutofit fontScale="77500" lnSpcReduction="20000"/>
          </a:bodyPr>
          <a:lstStyle/>
          <a:p>
            <a:pPr>
              <a:lnSpc>
                <a:spcPct val="90000"/>
              </a:lnSpc>
            </a:pPr>
            <a:endParaRPr lang="nl-NL" sz="1000" dirty="0"/>
          </a:p>
          <a:p>
            <a:pPr>
              <a:lnSpc>
                <a:spcPct val="90000"/>
              </a:lnSpc>
            </a:pPr>
            <a:r>
              <a:rPr lang="nl-NL" sz="2300" dirty="0"/>
              <a:t>Zoek een deelnemer die mee wil doen aan</a:t>
            </a:r>
          </a:p>
          <a:p>
            <a:pPr marL="243000" lvl="1" indent="0">
              <a:lnSpc>
                <a:spcPct val="90000"/>
              </a:lnSpc>
              <a:buNone/>
            </a:pPr>
            <a:r>
              <a:rPr lang="nl-NL" sz="2300" dirty="0"/>
              <a:t>het experiment</a:t>
            </a:r>
          </a:p>
          <a:p>
            <a:pPr>
              <a:lnSpc>
                <a:spcPct val="90000"/>
              </a:lnSpc>
            </a:pPr>
            <a:r>
              <a:rPr lang="nl-NL" sz="2300" dirty="0"/>
              <a:t>Zoek een rustige plek om het experiment </a:t>
            </a:r>
          </a:p>
          <a:p>
            <a:pPr marL="243000" lvl="1" indent="0">
              <a:lnSpc>
                <a:spcPct val="90000"/>
              </a:lnSpc>
              <a:buNone/>
            </a:pPr>
            <a:r>
              <a:rPr lang="nl-NL" sz="2300" dirty="0"/>
              <a:t>af te nemen</a:t>
            </a:r>
          </a:p>
          <a:p>
            <a:pPr>
              <a:lnSpc>
                <a:spcPct val="90000"/>
              </a:lnSpc>
            </a:pPr>
            <a:endParaRPr lang="nl-NL" sz="1900" dirty="0"/>
          </a:p>
          <a:p>
            <a:pPr>
              <a:lnSpc>
                <a:spcPct val="90000"/>
              </a:lnSpc>
            </a:pPr>
            <a:r>
              <a:rPr lang="nl-NL" sz="2400" dirty="0"/>
              <a:t>Gebruik de twee audiobestanden</a:t>
            </a:r>
          </a:p>
          <a:p>
            <a:pPr lvl="1">
              <a:lnSpc>
                <a:spcPct val="90000"/>
              </a:lnSpc>
            </a:pPr>
            <a:r>
              <a:rPr lang="nl-NL" sz="1900" dirty="0">
                <a:solidFill>
                  <a:srgbClr val="1063AE"/>
                </a:solidFill>
              </a:rPr>
              <a:t>BLAUW_Voetbrug.wav</a:t>
            </a:r>
          </a:p>
          <a:p>
            <a:pPr lvl="1">
              <a:lnSpc>
                <a:spcPct val="90000"/>
              </a:lnSpc>
            </a:pPr>
            <a:r>
              <a:rPr lang="nl-NL" sz="1900" dirty="0">
                <a:solidFill>
                  <a:srgbClr val="E30613"/>
                </a:solidFill>
              </a:rPr>
              <a:t>ROOD_Voetbrug.wav</a:t>
            </a:r>
          </a:p>
          <a:p>
            <a:pPr marL="114300" indent="0">
              <a:lnSpc>
                <a:spcPct val="90000"/>
              </a:lnSpc>
              <a:buNone/>
            </a:pPr>
            <a:endParaRPr lang="nl-NL" sz="1900" dirty="0"/>
          </a:p>
          <a:p>
            <a:pPr>
              <a:lnSpc>
                <a:spcPct val="90000"/>
              </a:lnSpc>
            </a:pPr>
            <a:r>
              <a:rPr lang="nl-NL" sz="2300" dirty="0">
                <a:effectLst/>
              </a:rPr>
              <a:t>Kies welk audiobestand je deelnemer mag gaan beluisteren</a:t>
            </a:r>
          </a:p>
          <a:p>
            <a:pPr lvl="1">
              <a:lnSpc>
                <a:spcPct val="90000"/>
              </a:lnSpc>
            </a:pPr>
            <a:r>
              <a:rPr lang="nl-NL" sz="2100" dirty="0">
                <a:solidFill>
                  <a:srgbClr val="1063AE"/>
                </a:solidFill>
                <a:effectLst/>
              </a:rPr>
              <a:t>Geen accent	</a:t>
            </a:r>
            <a:r>
              <a:rPr lang="nl-NL" sz="2400" dirty="0">
                <a:solidFill>
                  <a:srgbClr val="1063A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nl-NL" sz="2100" dirty="0">
                <a:solidFill>
                  <a:srgbClr val="1063AE"/>
                </a:solidFill>
                <a:effectLst/>
              </a:rPr>
              <a:t> 	gebruik dan de BLAUWE versie</a:t>
            </a:r>
          </a:p>
          <a:p>
            <a:pPr lvl="1">
              <a:lnSpc>
                <a:spcPct val="90000"/>
              </a:lnSpc>
            </a:pPr>
            <a:r>
              <a:rPr lang="nl-NL" sz="2100" dirty="0">
                <a:solidFill>
                  <a:srgbClr val="E30613"/>
                </a:solidFill>
                <a:effectLst/>
              </a:rPr>
              <a:t>Met accent		</a:t>
            </a:r>
            <a:r>
              <a:rPr lang="nl-NL" sz="2400" dirty="0">
                <a:solidFill>
                  <a:srgbClr val="E30613"/>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nl-NL" sz="2100" dirty="0">
                <a:solidFill>
                  <a:srgbClr val="E30613"/>
                </a:solidFill>
                <a:effectLst/>
              </a:rPr>
              <a:t> 	gebruik dan de RODE versie</a:t>
            </a:r>
          </a:p>
        </p:txBody>
      </p:sp>
      <p:pic>
        <p:nvPicPr>
          <p:cNvPr id="6" name="Picture 2" descr="Wetenschapper kinderen met experimenten in het laboratorium | Gratis Vector">
            <a:extLst>
              <a:ext uri="{FF2B5EF4-FFF2-40B4-BE49-F238E27FC236}">
                <a16:creationId xmlns:a16="http://schemas.microsoft.com/office/drawing/2014/main" id="{35D8D31B-A68B-03FB-B669-93342BADE1E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4"/>
          <a:stretch/>
        </p:blipFill>
        <p:spPr bwMode="auto">
          <a:xfrm>
            <a:off x="6020752" y="314447"/>
            <a:ext cx="2768613" cy="2604243"/>
          </a:xfrm>
          <a:prstGeom prst="rect">
            <a:avLst/>
          </a:prstGeom>
          <a:solidFill>
            <a:srgbClr val="FFFFFF"/>
          </a:solidFill>
        </p:spPr>
      </p:pic>
    </p:spTree>
    <p:extLst>
      <p:ext uri="{BB962C8B-B14F-4D97-AF65-F5344CB8AC3E}">
        <p14:creationId xmlns:p14="http://schemas.microsoft.com/office/powerpoint/2010/main" val="40622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E49F1-684C-321A-ED06-8FB37727F8B6}"/>
            </a:ext>
          </a:extLst>
        </p:cNvPr>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B83FF417-E864-8673-344E-97019489E195}"/>
              </a:ext>
            </a:extLst>
          </p:cNvPr>
          <p:cNvSpPr txBox="1">
            <a:spLocks/>
          </p:cNvSpPr>
          <p:nvPr/>
        </p:nvSpPr>
        <p:spPr bwMode="gray">
          <a:xfrm>
            <a:off x="652898" y="1216986"/>
            <a:ext cx="5221429" cy="3147199"/>
          </a:xfrm>
          <a:prstGeom prst="rect">
            <a:avLst/>
          </a:prstGeom>
        </p:spPr>
        <p:txBody>
          <a:bodyPr vert="horz" lIns="0" tIns="0" rIns="0" bIns="0" rtlCol="0">
            <a:normAutofit/>
          </a:bodyPr>
          <a:lstStyle>
            <a:lvl1pPr marL="243000" indent="-243000" algn="l" defTabSz="816458" rtl="0" eaLnBrk="1" latinLnBrk="0" hangingPunct="1">
              <a:spcBef>
                <a:spcPts val="450"/>
              </a:spcBef>
              <a:buFont typeface="Open Sans" pitchFamily="2" charset="0"/>
              <a:buChar char="–"/>
              <a:defRPr sz="1200" b="0" kern="1200" baseline="0">
                <a:solidFill>
                  <a:schemeClr val="tx1"/>
                </a:solidFill>
                <a:latin typeface="+mn-lt"/>
                <a:ea typeface="+mn-ea"/>
                <a:cs typeface="+mn-cs"/>
              </a:defRPr>
            </a:lvl1pPr>
            <a:lvl2pPr marL="486000" indent="-243000" algn="l" defTabSz="816458" rtl="0" eaLnBrk="1" latinLnBrk="0" hangingPunct="1">
              <a:spcBef>
                <a:spcPts val="450"/>
              </a:spcBef>
              <a:buFont typeface="Open Sans" pitchFamily="2" charset="0"/>
              <a:buChar char="–"/>
              <a:defRPr sz="1200" kern="1200">
                <a:solidFill>
                  <a:schemeClr val="tx1"/>
                </a:solidFill>
                <a:latin typeface="+mn-lt"/>
                <a:ea typeface="+mn-ea"/>
                <a:cs typeface="+mn-cs"/>
              </a:defRPr>
            </a:lvl2pPr>
            <a:lvl3pPr marL="729000" indent="-243000" algn="l" defTabSz="816458" rtl="0" eaLnBrk="1" latinLnBrk="0" hangingPunct="1">
              <a:spcBef>
                <a:spcPts val="450"/>
              </a:spcBef>
              <a:buFont typeface="Open Sans" pitchFamily="2" charset="0"/>
              <a:buChar char="–"/>
              <a:defRPr sz="1200" b="0" kern="1200">
                <a:solidFill>
                  <a:schemeClr val="tx1"/>
                </a:solidFill>
                <a:latin typeface="+mn-lt"/>
                <a:ea typeface="+mn-ea"/>
                <a:cs typeface="+mn-cs"/>
              </a:defRPr>
            </a:lvl3pPr>
            <a:lvl4pPr marL="243000" indent="-243000" algn="l" defTabSz="816458" rtl="0" eaLnBrk="1" latinLnBrk="0" hangingPunct="1">
              <a:spcBef>
                <a:spcPts val="450"/>
              </a:spcBef>
              <a:buFont typeface="+mj-lt"/>
              <a:buAutoNum type="arabicPeriod"/>
              <a:defRPr sz="1200" b="0" kern="1200">
                <a:solidFill>
                  <a:schemeClr val="tx1"/>
                </a:solidFill>
                <a:latin typeface="+mn-lt"/>
                <a:ea typeface="Open Sans SemiBold" panose="020B0706030804020204" pitchFamily="34" charset="0"/>
                <a:cs typeface="Open Sans SemiBold" panose="020B0706030804020204" pitchFamily="34" charset="0"/>
              </a:defRPr>
            </a:lvl4pPr>
            <a:lvl5pPr marL="486000" indent="-243000" algn="l" defTabSz="816458" rtl="0" eaLnBrk="1" latinLnBrk="0" hangingPunct="1">
              <a:spcBef>
                <a:spcPts val="450"/>
              </a:spcBef>
              <a:buFont typeface="+mj-lt"/>
              <a:buAutoNum type="arabicPeriod"/>
              <a:defRPr sz="1200" kern="1200">
                <a:solidFill>
                  <a:schemeClr val="tx1"/>
                </a:solidFill>
                <a:latin typeface="+mn-lt"/>
                <a:ea typeface="+mn-ea"/>
                <a:cs typeface="+mn-cs"/>
              </a:defRPr>
            </a:lvl5pPr>
            <a:lvl6pPr marL="729000" indent="-243000" algn="l" defTabSz="816458" rtl="0" eaLnBrk="1" latinLnBrk="0" hangingPunct="1">
              <a:spcBef>
                <a:spcPts val="450"/>
              </a:spcBef>
              <a:buFont typeface="+mj-lt"/>
              <a:buAutoNum type="arabicPeriod"/>
              <a:defRPr sz="1200" kern="1200">
                <a:solidFill>
                  <a:schemeClr val="tx1"/>
                </a:solidFill>
                <a:latin typeface="+mn-lt"/>
                <a:ea typeface="+mn-ea"/>
                <a:cs typeface="+mn-cs"/>
              </a:defRPr>
            </a:lvl6pPr>
            <a:lvl7pPr marL="0" indent="0" algn="l" defTabSz="816458" rtl="0" eaLnBrk="1" latinLnBrk="0" hangingPunct="1">
              <a:spcBef>
                <a:spcPts val="1350"/>
              </a:spcBef>
              <a:buFont typeface="Arial" pitchFamily="34" charset="0"/>
              <a:buNone/>
              <a:defRPr sz="1200" b="1" kern="1200">
                <a:solidFill>
                  <a:srgbClr val="EE1C25"/>
                </a:solidFill>
                <a:latin typeface="+mj-lt"/>
                <a:ea typeface="Open Sans ExtraBold" pitchFamily="2" charset="0"/>
                <a:cs typeface="Open Sans ExtraBold" pitchFamily="2" charset="0"/>
              </a:defRPr>
            </a:lvl7pPr>
            <a:lvl8pPr marL="0" indent="0" algn="l" defTabSz="816458" rtl="0" eaLnBrk="1" latinLnBrk="0" hangingPunct="1">
              <a:spcBef>
                <a:spcPts val="0"/>
              </a:spcBef>
              <a:buFont typeface="Arial" pitchFamily="34" charset="0"/>
              <a:buNone/>
              <a:defRPr sz="1200" kern="1200">
                <a:solidFill>
                  <a:schemeClr val="tx1"/>
                </a:solidFill>
                <a:latin typeface="+mn-lt"/>
                <a:ea typeface="Open Sans" pitchFamily="2" charset="0"/>
                <a:cs typeface="Open Sans" pitchFamily="2" charset="0"/>
              </a:defRPr>
            </a:lvl8pPr>
            <a:lvl9pPr marL="243000" indent="0" algn="l" defTabSz="816458" rtl="0" eaLnBrk="1" latinLnBrk="0" hangingPunct="1">
              <a:spcBef>
                <a:spcPts val="0"/>
              </a:spcBef>
              <a:buFont typeface="Arial" pitchFamily="34" charset="0"/>
              <a:buNone/>
              <a:defRPr sz="1200" kern="1200">
                <a:solidFill>
                  <a:schemeClr val="tx1"/>
                </a:solidFill>
                <a:latin typeface="+mn-lt"/>
                <a:ea typeface="+mn-ea"/>
                <a:cs typeface="+mn-cs"/>
              </a:defRPr>
            </a:lvl9pPr>
          </a:lstStyle>
          <a:p>
            <a:pPr>
              <a:lnSpc>
                <a:spcPct val="90000"/>
              </a:lnSpc>
              <a:buClrTx/>
            </a:pPr>
            <a:r>
              <a:rPr lang="nl-NL" sz="1800" dirty="0"/>
              <a:t>Leg uit dat je deelnemer gaat luisteren naar een verhaaltje. Op het eind van het verhaaltje wordt een vraag gesteld. Ze moeten die vraag met JA of NEE beantwoorden</a:t>
            </a:r>
          </a:p>
          <a:p>
            <a:pPr marL="0" indent="0">
              <a:lnSpc>
                <a:spcPct val="90000"/>
              </a:lnSpc>
              <a:buClrTx/>
              <a:buNone/>
            </a:pPr>
            <a:endParaRPr lang="nl-NL" sz="1800" dirty="0"/>
          </a:p>
        </p:txBody>
      </p:sp>
      <p:sp>
        <p:nvSpPr>
          <p:cNvPr id="4" name="Tijdelijke aanduiding voor dianummer 3">
            <a:extLst>
              <a:ext uri="{FF2B5EF4-FFF2-40B4-BE49-F238E27FC236}">
                <a16:creationId xmlns:a16="http://schemas.microsoft.com/office/drawing/2014/main" id="{F4C53CB1-27C6-E02E-9348-E616E94EB65B}"/>
              </a:ext>
            </a:extLst>
          </p:cNvPr>
          <p:cNvSpPr>
            <a:spLocks noGrp="1"/>
          </p:cNvSpPr>
          <p:nvPr>
            <p:ph type="sldNum" sz="quarter" idx="12"/>
          </p:nvPr>
        </p:nvSpPr>
        <p:spPr/>
        <p:txBody>
          <a:bodyPr anchor="t">
            <a:normAutofit/>
          </a:bodyPr>
          <a:lstStyle/>
          <a:p>
            <a:pPr marL="0" lvl="0" indent="0" algn="r" rtl="0">
              <a:spcBef>
                <a:spcPts val="0"/>
              </a:spcBef>
              <a:spcAft>
                <a:spcPts val="600"/>
              </a:spcAft>
              <a:buNone/>
            </a:pPr>
            <a:fld id="{00000000-1234-1234-1234-123412341234}" type="slidenum">
              <a:rPr lang="nl-NL" smtClean="0"/>
              <a:pPr marL="0" lvl="0" indent="0" algn="r" rtl="0">
                <a:spcBef>
                  <a:spcPts val="0"/>
                </a:spcBef>
                <a:spcAft>
                  <a:spcPts val="600"/>
                </a:spcAft>
                <a:buNone/>
              </a:pPr>
              <a:t>24</a:t>
            </a:fld>
            <a:endParaRPr lang="nl-NL"/>
          </a:p>
        </p:txBody>
      </p:sp>
      <p:sp>
        <p:nvSpPr>
          <p:cNvPr id="2" name="Titel 1">
            <a:extLst>
              <a:ext uri="{FF2B5EF4-FFF2-40B4-BE49-F238E27FC236}">
                <a16:creationId xmlns:a16="http://schemas.microsoft.com/office/drawing/2014/main" id="{4C30C006-D4FE-F323-BBCD-F4A71F48517B}"/>
              </a:ext>
            </a:extLst>
          </p:cNvPr>
          <p:cNvSpPr>
            <a:spLocks noGrp="1"/>
          </p:cNvSpPr>
          <p:nvPr>
            <p:ph type="title"/>
          </p:nvPr>
        </p:nvSpPr>
        <p:spPr/>
        <p:txBody>
          <a:bodyPr anchor="t">
            <a:normAutofit/>
          </a:bodyPr>
          <a:lstStyle/>
          <a:p>
            <a:r>
              <a:rPr lang="nl-NL"/>
              <a:t>Taak</a:t>
            </a:r>
          </a:p>
        </p:txBody>
      </p:sp>
      <p:pic>
        <p:nvPicPr>
          <p:cNvPr id="6" name="Picture 2" descr="Wetenschapper kinderen met experimenten in het laboratorium | Gratis Vector">
            <a:extLst>
              <a:ext uri="{FF2B5EF4-FFF2-40B4-BE49-F238E27FC236}">
                <a16:creationId xmlns:a16="http://schemas.microsoft.com/office/drawing/2014/main" id="{35D8D31B-A68B-03FB-B669-93342BADE1E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4"/>
          <a:stretch/>
        </p:blipFill>
        <p:spPr bwMode="auto">
          <a:xfrm>
            <a:off x="6020752" y="314447"/>
            <a:ext cx="2768613" cy="2604243"/>
          </a:xfrm>
          <a:prstGeom prst="rect">
            <a:avLst/>
          </a:prstGeom>
          <a:solidFill>
            <a:srgbClr val="FFFFFF"/>
          </a:solidFill>
        </p:spPr>
      </p:pic>
      <p:sp>
        <p:nvSpPr>
          <p:cNvPr id="3" name="Tijdelijke aanduiding voor tekst 2">
            <a:extLst>
              <a:ext uri="{FF2B5EF4-FFF2-40B4-BE49-F238E27FC236}">
                <a16:creationId xmlns:a16="http://schemas.microsoft.com/office/drawing/2014/main" id="{E77E9533-EAA5-9782-F017-44B320365CF3}"/>
              </a:ext>
            </a:extLst>
          </p:cNvPr>
          <p:cNvSpPr>
            <a:spLocks noGrp="1"/>
          </p:cNvSpPr>
          <p:nvPr>
            <p:ph type="body" sz="quarter" idx="1003"/>
          </p:nvPr>
        </p:nvSpPr>
        <p:spPr>
          <a:xfrm>
            <a:off x="657518" y="1360140"/>
            <a:ext cx="7830000" cy="3147199"/>
          </a:xfrm>
        </p:spPr>
        <p:txBody>
          <a:bodyPr>
            <a:normAutofit lnSpcReduction="10000"/>
          </a:bodyPr>
          <a:lstStyle/>
          <a:p>
            <a:pPr>
              <a:lnSpc>
                <a:spcPct val="90000"/>
              </a:lnSpc>
            </a:pPr>
            <a:endParaRPr lang="nl-NL" sz="1800" dirty="0"/>
          </a:p>
          <a:p>
            <a:pPr>
              <a:lnSpc>
                <a:spcPct val="90000"/>
              </a:lnSpc>
            </a:pPr>
            <a:endParaRPr lang="nl-NL" sz="1800" dirty="0"/>
          </a:p>
          <a:p>
            <a:pPr>
              <a:lnSpc>
                <a:spcPct val="90000"/>
              </a:lnSpc>
            </a:pPr>
            <a:endParaRPr lang="nl-NL" sz="1800" dirty="0"/>
          </a:p>
          <a:p>
            <a:pPr marL="0" indent="0">
              <a:lnSpc>
                <a:spcPct val="90000"/>
              </a:lnSpc>
              <a:buNone/>
            </a:pPr>
            <a:endParaRPr lang="nl-NL" sz="1800" dirty="0"/>
          </a:p>
          <a:p>
            <a:pPr>
              <a:lnSpc>
                <a:spcPct val="90000"/>
              </a:lnSpc>
            </a:pPr>
            <a:r>
              <a:rPr lang="nl-NL" sz="1800" dirty="0"/>
              <a:t>De deelnemer moet de koptelefoon opzetten. </a:t>
            </a:r>
          </a:p>
          <a:p>
            <a:pPr marL="243000" lvl="1" indent="0">
              <a:lnSpc>
                <a:spcPct val="90000"/>
              </a:lnSpc>
              <a:buNone/>
            </a:pPr>
            <a:r>
              <a:rPr lang="nl-NL" sz="1800" dirty="0"/>
              <a:t>Speel het juiste audiobestand af</a:t>
            </a:r>
          </a:p>
          <a:p>
            <a:pPr>
              <a:lnSpc>
                <a:spcPct val="90000"/>
              </a:lnSpc>
            </a:pPr>
            <a:endParaRPr lang="nl-NL" sz="1600" dirty="0"/>
          </a:p>
          <a:p>
            <a:pPr>
              <a:lnSpc>
                <a:spcPct val="90000"/>
              </a:lnSpc>
            </a:pPr>
            <a:r>
              <a:rPr lang="nl-NL" sz="1800" dirty="0"/>
              <a:t>Noteer het antwoord van je deelnemer op het scoreblad in het juiste vakje</a:t>
            </a:r>
          </a:p>
          <a:p>
            <a:pPr>
              <a:lnSpc>
                <a:spcPct val="90000"/>
              </a:lnSpc>
            </a:pPr>
            <a:endParaRPr lang="nl-NL" sz="1600" dirty="0"/>
          </a:p>
          <a:p>
            <a:pPr>
              <a:lnSpc>
                <a:spcPct val="90000"/>
              </a:lnSpc>
            </a:pPr>
            <a:r>
              <a:rPr lang="nl-NL" sz="1800" dirty="0"/>
              <a:t>Lever het scoreblad in bij de docent</a:t>
            </a:r>
          </a:p>
        </p:txBody>
      </p:sp>
    </p:spTree>
    <p:extLst>
      <p:ext uri="{BB962C8B-B14F-4D97-AF65-F5344CB8AC3E}">
        <p14:creationId xmlns:p14="http://schemas.microsoft.com/office/powerpoint/2010/main" val="1242136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nummer&#10;&#10;Automatisch gegenereerde beschrijving">
            <a:extLst>
              <a:ext uri="{FF2B5EF4-FFF2-40B4-BE49-F238E27FC236}">
                <a16:creationId xmlns:a16="http://schemas.microsoft.com/office/drawing/2014/main" id="{B88918AD-1E55-8D93-B0F3-FA283FE2D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85" y="1212046"/>
            <a:ext cx="8234022" cy="3280440"/>
          </a:xfrm>
          <a:prstGeom prst="rect">
            <a:avLst/>
          </a:prstGeom>
        </p:spPr>
      </p:pic>
      <p:sp>
        <p:nvSpPr>
          <p:cNvPr id="4" name="Tijdelijke aanduiding voor dianummer 3">
            <a:extLst>
              <a:ext uri="{FF2B5EF4-FFF2-40B4-BE49-F238E27FC236}">
                <a16:creationId xmlns:a16="http://schemas.microsoft.com/office/drawing/2014/main" id="{B63BD32A-35E9-0A0D-AE63-8D1642FBC9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25</a:t>
            </a:fld>
            <a:endParaRPr lang="nl-NL"/>
          </a:p>
        </p:txBody>
      </p:sp>
      <p:sp>
        <p:nvSpPr>
          <p:cNvPr id="2" name="Titel 1">
            <a:extLst>
              <a:ext uri="{FF2B5EF4-FFF2-40B4-BE49-F238E27FC236}">
                <a16:creationId xmlns:a16="http://schemas.microsoft.com/office/drawing/2014/main" id="{2ECD8AB8-28CA-3914-417C-F2FEE9C05FDD}"/>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Scoreblad</a:t>
            </a:r>
          </a:p>
        </p:txBody>
      </p:sp>
      <p:sp>
        <p:nvSpPr>
          <p:cNvPr id="6" name="Rechthoek 5">
            <a:extLst>
              <a:ext uri="{FF2B5EF4-FFF2-40B4-BE49-F238E27FC236}">
                <a16:creationId xmlns:a16="http://schemas.microsoft.com/office/drawing/2014/main" id="{CB6DD286-E03B-522B-DA25-B9818706C7F5}"/>
              </a:ext>
            </a:extLst>
          </p:cNvPr>
          <p:cNvSpPr/>
          <p:nvPr/>
        </p:nvSpPr>
        <p:spPr>
          <a:xfrm>
            <a:off x="1739974" y="1124282"/>
            <a:ext cx="7050941" cy="31328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89BD401-7B73-BF94-91F8-570FAC9BD6E6}"/>
              </a:ext>
            </a:extLst>
          </p:cNvPr>
          <p:cNvSpPr txBox="1"/>
          <p:nvPr/>
        </p:nvSpPr>
        <p:spPr>
          <a:xfrm>
            <a:off x="1160891" y="2889867"/>
            <a:ext cx="301686" cy="338554"/>
          </a:xfrm>
          <a:prstGeom prst="rect">
            <a:avLst/>
          </a:prstGeom>
          <a:noFill/>
        </p:spPr>
        <p:txBody>
          <a:bodyPr wrap="none" rtlCol="0">
            <a:spAutoFit/>
          </a:bodyPr>
          <a:lstStyle/>
          <a:p>
            <a:r>
              <a:rPr lang="nl-NL" sz="1600" b="1" dirty="0">
                <a:solidFill>
                  <a:srgbClr val="00B050"/>
                </a:solidFill>
                <a:latin typeface="+mn-lt"/>
                <a:ea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4256365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nummer&#10;&#10;Automatisch gegenereerde beschrijving">
            <a:extLst>
              <a:ext uri="{FF2B5EF4-FFF2-40B4-BE49-F238E27FC236}">
                <a16:creationId xmlns:a16="http://schemas.microsoft.com/office/drawing/2014/main" id="{B88918AD-1E55-8D93-B0F3-FA283FE2D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85" y="1212046"/>
            <a:ext cx="8234022" cy="3280440"/>
          </a:xfrm>
          <a:prstGeom prst="rect">
            <a:avLst/>
          </a:prstGeom>
        </p:spPr>
      </p:pic>
      <p:sp>
        <p:nvSpPr>
          <p:cNvPr id="4" name="Tijdelijke aanduiding voor dianummer 3">
            <a:extLst>
              <a:ext uri="{FF2B5EF4-FFF2-40B4-BE49-F238E27FC236}">
                <a16:creationId xmlns:a16="http://schemas.microsoft.com/office/drawing/2014/main" id="{B63BD32A-35E9-0A0D-AE63-8D1642FBC9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26</a:t>
            </a:fld>
            <a:endParaRPr lang="nl-NL"/>
          </a:p>
        </p:txBody>
      </p:sp>
      <p:sp>
        <p:nvSpPr>
          <p:cNvPr id="2" name="Titel 1">
            <a:extLst>
              <a:ext uri="{FF2B5EF4-FFF2-40B4-BE49-F238E27FC236}">
                <a16:creationId xmlns:a16="http://schemas.microsoft.com/office/drawing/2014/main" id="{2ECD8AB8-28CA-3914-417C-F2FEE9C05FDD}"/>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Scoreblad</a:t>
            </a:r>
          </a:p>
        </p:txBody>
      </p:sp>
      <p:sp>
        <p:nvSpPr>
          <p:cNvPr id="10" name="Tekstvak 9">
            <a:extLst>
              <a:ext uri="{FF2B5EF4-FFF2-40B4-BE49-F238E27FC236}">
                <a16:creationId xmlns:a16="http://schemas.microsoft.com/office/drawing/2014/main" id="{589BD401-7B73-BF94-91F8-570FAC9BD6E6}"/>
              </a:ext>
            </a:extLst>
          </p:cNvPr>
          <p:cNvSpPr txBox="1"/>
          <p:nvPr/>
        </p:nvSpPr>
        <p:spPr>
          <a:xfrm>
            <a:off x="1160891" y="2889867"/>
            <a:ext cx="301686" cy="338554"/>
          </a:xfrm>
          <a:prstGeom prst="rect">
            <a:avLst/>
          </a:prstGeom>
          <a:noFill/>
        </p:spPr>
        <p:txBody>
          <a:bodyPr wrap="none" rtlCol="0">
            <a:spAutoFit/>
          </a:bodyPr>
          <a:lstStyle/>
          <a:p>
            <a:r>
              <a:rPr lang="nl-NL" sz="1600" b="1" dirty="0">
                <a:solidFill>
                  <a:srgbClr val="4AA943"/>
                </a:solidFill>
                <a:latin typeface="+mn-lt"/>
                <a:ea typeface="Calibri" panose="020F0502020204030204" pitchFamily="34" charset="0"/>
                <a:cs typeface="Calibri" panose="020F0502020204030204" pitchFamily="34" charset="0"/>
              </a:rPr>
              <a:t>7</a:t>
            </a:r>
          </a:p>
        </p:txBody>
      </p:sp>
      <p:sp>
        <p:nvSpPr>
          <p:cNvPr id="3" name="Vermenigvuldigingsteken 2">
            <a:extLst>
              <a:ext uri="{FF2B5EF4-FFF2-40B4-BE49-F238E27FC236}">
                <a16:creationId xmlns:a16="http://schemas.microsoft.com/office/drawing/2014/main" id="{D69D5606-B920-417A-FA82-730B65A9627F}"/>
              </a:ext>
            </a:extLst>
          </p:cNvPr>
          <p:cNvSpPr/>
          <p:nvPr/>
        </p:nvSpPr>
        <p:spPr>
          <a:xfrm>
            <a:off x="4000996" y="2738540"/>
            <a:ext cx="654222" cy="617805"/>
          </a:xfrm>
          <a:prstGeom prst="mathMultiply">
            <a:avLst/>
          </a:prstGeom>
          <a:solidFill>
            <a:srgbClr val="4AA9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347697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nummer&#10;&#10;Automatisch gegenereerde beschrijving">
            <a:extLst>
              <a:ext uri="{FF2B5EF4-FFF2-40B4-BE49-F238E27FC236}">
                <a16:creationId xmlns:a16="http://schemas.microsoft.com/office/drawing/2014/main" id="{B88918AD-1E55-8D93-B0F3-FA283FE2D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85" y="1212046"/>
            <a:ext cx="8234022" cy="3280440"/>
          </a:xfrm>
          <a:prstGeom prst="rect">
            <a:avLst/>
          </a:prstGeom>
        </p:spPr>
      </p:pic>
      <p:sp>
        <p:nvSpPr>
          <p:cNvPr id="4" name="Tijdelijke aanduiding voor dianummer 3">
            <a:extLst>
              <a:ext uri="{FF2B5EF4-FFF2-40B4-BE49-F238E27FC236}">
                <a16:creationId xmlns:a16="http://schemas.microsoft.com/office/drawing/2014/main" id="{B63BD32A-35E9-0A0D-AE63-8D1642FBC9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27</a:t>
            </a:fld>
            <a:endParaRPr lang="nl-NL"/>
          </a:p>
        </p:txBody>
      </p:sp>
      <p:sp>
        <p:nvSpPr>
          <p:cNvPr id="2" name="Titel 1">
            <a:extLst>
              <a:ext uri="{FF2B5EF4-FFF2-40B4-BE49-F238E27FC236}">
                <a16:creationId xmlns:a16="http://schemas.microsoft.com/office/drawing/2014/main" id="{2ECD8AB8-28CA-3914-417C-F2FEE9C05FDD}"/>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Scoreblad</a:t>
            </a:r>
          </a:p>
        </p:txBody>
      </p:sp>
      <p:sp>
        <p:nvSpPr>
          <p:cNvPr id="10" name="Tekstvak 9">
            <a:extLst>
              <a:ext uri="{FF2B5EF4-FFF2-40B4-BE49-F238E27FC236}">
                <a16:creationId xmlns:a16="http://schemas.microsoft.com/office/drawing/2014/main" id="{589BD401-7B73-BF94-91F8-570FAC9BD6E6}"/>
              </a:ext>
            </a:extLst>
          </p:cNvPr>
          <p:cNvSpPr txBox="1"/>
          <p:nvPr/>
        </p:nvSpPr>
        <p:spPr>
          <a:xfrm>
            <a:off x="1160891" y="2889867"/>
            <a:ext cx="301686" cy="338554"/>
          </a:xfrm>
          <a:prstGeom prst="rect">
            <a:avLst/>
          </a:prstGeom>
          <a:noFill/>
        </p:spPr>
        <p:txBody>
          <a:bodyPr wrap="none" rtlCol="0">
            <a:spAutoFit/>
          </a:bodyPr>
          <a:lstStyle/>
          <a:p>
            <a:r>
              <a:rPr lang="nl-NL" sz="1600" b="1" dirty="0">
                <a:solidFill>
                  <a:srgbClr val="4AA943"/>
                </a:solidFill>
                <a:latin typeface="+mn-lt"/>
                <a:ea typeface="Calibri" panose="020F0502020204030204" pitchFamily="34" charset="0"/>
                <a:cs typeface="Calibri" panose="020F0502020204030204" pitchFamily="34" charset="0"/>
              </a:rPr>
              <a:t>7</a:t>
            </a:r>
          </a:p>
        </p:txBody>
      </p:sp>
      <p:sp>
        <p:nvSpPr>
          <p:cNvPr id="3" name="Vermenigvuldigingsteken 2">
            <a:extLst>
              <a:ext uri="{FF2B5EF4-FFF2-40B4-BE49-F238E27FC236}">
                <a16:creationId xmlns:a16="http://schemas.microsoft.com/office/drawing/2014/main" id="{D69D5606-B920-417A-FA82-730B65A9627F}"/>
              </a:ext>
            </a:extLst>
          </p:cNvPr>
          <p:cNvSpPr/>
          <p:nvPr/>
        </p:nvSpPr>
        <p:spPr>
          <a:xfrm>
            <a:off x="4000996" y="2738540"/>
            <a:ext cx="654222" cy="617805"/>
          </a:xfrm>
          <a:prstGeom prst="mathMultiply">
            <a:avLst/>
          </a:prstGeom>
          <a:solidFill>
            <a:srgbClr val="4AA9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Vermenigvuldigingsteken 4">
            <a:extLst>
              <a:ext uri="{FF2B5EF4-FFF2-40B4-BE49-F238E27FC236}">
                <a16:creationId xmlns:a16="http://schemas.microsoft.com/office/drawing/2014/main" id="{E0494172-C619-4E9D-68AA-6D14F02DB4C8}"/>
              </a:ext>
            </a:extLst>
          </p:cNvPr>
          <p:cNvSpPr/>
          <p:nvPr/>
        </p:nvSpPr>
        <p:spPr>
          <a:xfrm>
            <a:off x="7403590" y="3406999"/>
            <a:ext cx="654222" cy="617805"/>
          </a:xfrm>
          <a:prstGeom prst="mathMultiply">
            <a:avLst/>
          </a:prstGeom>
          <a:solidFill>
            <a:srgbClr val="4AA9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28F5549A-CDDD-0C3A-8375-FCC8FB1D1469}"/>
              </a:ext>
            </a:extLst>
          </p:cNvPr>
          <p:cNvSpPr txBox="1"/>
          <p:nvPr/>
        </p:nvSpPr>
        <p:spPr>
          <a:xfrm>
            <a:off x="1160891" y="3546624"/>
            <a:ext cx="301686" cy="338554"/>
          </a:xfrm>
          <a:prstGeom prst="rect">
            <a:avLst/>
          </a:prstGeom>
          <a:noFill/>
        </p:spPr>
        <p:txBody>
          <a:bodyPr wrap="none" rtlCol="0">
            <a:spAutoFit/>
          </a:bodyPr>
          <a:lstStyle/>
          <a:p>
            <a:r>
              <a:rPr lang="nl-NL" sz="1600" b="1" dirty="0">
                <a:solidFill>
                  <a:srgbClr val="4AA943"/>
                </a:solidFill>
                <a:latin typeface="+mn-lt"/>
                <a:ea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2376404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B25902D-D4A5-8BB1-162F-199857B694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28</a:t>
            </a:fld>
            <a:endParaRPr lang="nl-NL"/>
          </a:p>
        </p:txBody>
      </p:sp>
      <p:sp>
        <p:nvSpPr>
          <p:cNvPr id="2" name="Titel 1">
            <a:extLst>
              <a:ext uri="{FF2B5EF4-FFF2-40B4-BE49-F238E27FC236}">
                <a16:creationId xmlns:a16="http://schemas.microsoft.com/office/drawing/2014/main" id="{E5FBB7A8-BBF1-3A51-B51A-1FA0DFD97B6C}"/>
              </a:ext>
            </a:extLst>
          </p:cNvPr>
          <p:cNvSpPr>
            <a:spLocks noGrp="1"/>
          </p:cNvSpPr>
          <p:nvPr>
            <p:ph type="title"/>
          </p:nvPr>
        </p:nvSpPr>
        <p:spPr/>
        <p:txBody>
          <a:bodyPr>
            <a:noAutofit/>
          </a:bodyPr>
          <a:lstStyle/>
          <a:p>
            <a:r>
              <a:rPr lang="nl-NL" dirty="0"/>
              <a:t>Resultaten </a:t>
            </a:r>
            <a:br>
              <a:rPr lang="nl-NL" sz="4000" dirty="0"/>
            </a:br>
            <a:endParaRPr lang="nl-NL" sz="4000" dirty="0"/>
          </a:p>
        </p:txBody>
      </p:sp>
      <p:graphicFrame>
        <p:nvGraphicFramePr>
          <p:cNvPr id="5" name="Tabel 4">
            <a:extLst>
              <a:ext uri="{FF2B5EF4-FFF2-40B4-BE49-F238E27FC236}">
                <a16:creationId xmlns:a16="http://schemas.microsoft.com/office/drawing/2014/main" id="{9E361C7F-22E0-5104-5FD1-399741170182}"/>
              </a:ext>
            </a:extLst>
          </p:cNvPr>
          <p:cNvGraphicFramePr>
            <a:graphicFrameLocks noGrp="1"/>
          </p:cNvGraphicFramePr>
          <p:nvPr>
            <p:extLst>
              <p:ext uri="{D42A27DB-BD31-4B8C-83A1-F6EECF244321}">
                <p14:modId xmlns:p14="http://schemas.microsoft.com/office/powerpoint/2010/main" val="2430227089"/>
              </p:ext>
            </p:extLst>
          </p:nvPr>
        </p:nvGraphicFramePr>
        <p:xfrm>
          <a:off x="779737" y="1367072"/>
          <a:ext cx="7584525" cy="2560320"/>
        </p:xfrm>
        <a:graphic>
          <a:graphicData uri="http://schemas.openxmlformats.org/drawingml/2006/table">
            <a:tbl>
              <a:tblPr firstRow="1" bandRow="1">
                <a:tableStyleId>{5C22544A-7EE6-4342-B048-85BDC9FD1C3A}</a:tableStyleId>
              </a:tblPr>
              <a:tblGrid>
                <a:gridCol w="2907299">
                  <a:extLst>
                    <a:ext uri="{9D8B030D-6E8A-4147-A177-3AD203B41FA5}">
                      <a16:colId xmlns:a16="http://schemas.microsoft.com/office/drawing/2014/main" val="911973910"/>
                    </a:ext>
                  </a:extLst>
                </a:gridCol>
                <a:gridCol w="2351315">
                  <a:extLst>
                    <a:ext uri="{9D8B030D-6E8A-4147-A177-3AD203B41FA5}">
                      <a16:colId xmlns:a16="http://schemas.microsoft.com/office/drawing/2014/main" val="1514572017"/>
                    </a:ext>
                  </a:extLst>
                </a:gridCol>
                <a:gridCol w="2325911">
                  <a:extLst>
                    <a:ext uri="{9D8B030D-6E8A-4147-A177-3AD203B41FA5}">
                      <a16:colId xmlns:a16="http://schemas.microsoft.com/office/drawing/2014/main" val="1430888849"/>
                    </a:ext>
                  </a:extLst>
                </a:gridCol>
              </a:tblGrid>
              <a:tr h="640080">
                <a:tc>
                  <a:txBody>
                    <a:bodyPr/>
                    <a:lstStyle/>
                    <a:p>
                      <a:endParaRPr lang="nl-NL" sz="1800" dirty="0"/>
                    </a:p>
                  </a:txBody>
                  <a:tcPr anchor="ctr">
                    <a:solidFill>
                      <a:schemeClr val="accent2">
                        <a:lumMod val="60000"/>
                        <a:lumOff val="40000"/>
                      </a:schemeClr>
                    </a:solidFill>
                  </a:tcPr>
                </a:tc>
                <a:tc>
                  <a:txBody>
                    <a:bodyPr/>
                    <a:lstStyle/>
                    <a:p>
                      <a:pPr algn="ctr"/>
                      <a:r>
                        <a:rPr lang="nl-NL" sz="1800" dirty="0"/>
                        <a:t>Zonder accent</a:t>
                      </a:r>
                    </a:p>
                  </a:txBody>
                  <a:tcPr anchor="ctr">
                    <a:solidFill>
                      <a:srgbClr val="1063AE"/>
                    </a:solidFill>
                  </a:tcPr>
                </a:tc>
                <a:tc>
                  <a:txBody>
                    <a:bodyPr/>
                    <a:lstStyle/>
                    <a:p>
                      <a:pPr algn="ctr"/>
                      <a:r>
                        <a:rPr lang="nl-NL" sz="1800" dirty="0"/>
                        <a:t>Met accent</a:t>
                      </a:r>
                    </a:p>
                  </a:txBody>
                  <a:tcPr anchor="ctr">
                    <a:solidFill>
                      <a:srgbClr val="E30613"/>
                    </a:solidFill>
                  </a:tcPr>
                </a:tc>
                <a:extLst>
                  <a:ext uri="{0D108BD9-81ED-4DB2-BD59-A6C34878D82A}">
                    <a16:rowId xmlns:a16="http://schemas.microsoft.com/office/drawing/2014/main" val="4155950001"/>
                  </a:ext>
                </a:extLst>
              </a:tr>
              <a:tr h="640080">
                <a:tc>
                  <a:txBody>
                    <a:bodyPr/>
                    <a:lstStyle/>
                    <a:p>
                      <a:r>
                        <a:rPr lang="nl-NL" sz="1800" dirty="0"/>
                        <a:t>Aantal x ‘Ja’</a:t>
                      </a:r>
                    </a:p>
                  </a:txBody>
                  <a:tcPr anchor="ctr">
                    <a:solidFill>
                      <a:schemeClr val="accent2">
                        <a:lumMod val="40000"/>
                        <a:lumOff val="60000"/>
                      </a:schemeClr>
                    </a:solidFill>
                  </a:tcPr>
                </a:tc>
                <a:tc>
                  <a:txBody>
                    <a:bodyPr/>
                    <a:lstStyle/>
                    <a:p>
                      <a:pPr algn="ctr"/>
                      <a:r>
                        <a:rPr lang="nl-NL" sz="1800" dirty="0">
                          <a:solidFill>
                            <a:schemeClr val="bg1"/>
                          </a:solidFill>
                        </a:rPr>
                        <a:t>2</a:t>
                      </a:r>
                    </a:p>
                  </a:txBody>
                  <a:tcPr anchor="ctr">
                    <a:solidFill>
                      <a:srgbClr val="1271C8"/>
                    </a:solidFill>
                  </a:tcPr>
                </a:tc>
                <a:tc>
                  <a:txBody>
                    <a:bodyPr/>
                    <a:lstStyle/>
                    <a:p>
                      <a:pPr algn="ctr"/>
                      <a:r>
                        <a:rPr lang="nl-NL" sz="1800" dirty="0">
                          <a:solidFill>
                            <a:schemeClr val="bg1"/>
                          </a:solidFill>
                        </a:rPr>
                        <a:t>12</a:t>
                      </a:r>
                    </a:p>
                  </a:txBody>
                  <a:tcPr anchor="ctr">
                    <a:solidFill>
                      <a:srgbClr val="FA4850"/>
                    </a:solidFill>
                  </a:tcPr>
                </a:tc>
                <a:extLst>
                  <a:ext uri="{0D108BD9-81ED-4DB2-BD59-A6C34878D82A}">
                    <a16:rowId xmlns:a16="http://schemas.microsoft.com/office/drawing/2014/main" val="2365686728"/>
                  </a:ext>
                </a:extLst>
              </a:tr>
              <a:tr h="640080">
                <a:tc>
                  <a:txBody>
                    <a:bodyPr/>
                    <a:lstStyle/>
                    <a:p>
                      <a:r>
                        <a:rPr lang="nl-NL" sz="1800" dirty="0"/>
                        <a:t>Totaal aantal antwoorden (‘Ja’ en ‘Nee’ samen)</a:t>
                      </a:r>
                    </a:p>
                  </a:txBody>
                  <a:tcPr anchor="ctr">
                    <a:solidFill>
                      <a:schemeClr val="accent2">
                        <a:lumMod val="20000"/>
                        <a:lumOff val="80000"/>
                      </a:schemeClr>
                    </a:solidFill>
                  </a:tcPr>
                </a:tc>
                <a:tc>
                  <a:txBody>
                    <a:bodyPr/>
                    <a:lstStyle/>
                    <a:p>
                      <a:pPr algn="ctr"/>
                      <a:r>
                        <a:rPr lang="nl-NL" sz="1800" dirty="0">
                          <a:solidFill>
                            <a:schemeClr val="bg1"/>
                          </a:solidFill>
                        </a:rPr>
                        <a:t>10</a:t>
                      </a:r>
                    </a:p>
                  </a:txBody>
                  <a:tcPr anchor="ctr">
                    <a:solidFill>
                      <a:srgbClr val="3B98ED"/>
                    </a:solidFill>
                  </a:tcPr>
                </a:tc>
                <a:tc>
                  <a:txBody>
                    <a:bodyPr/>
                    <a:lstStyle/>
                    <a:p>
                      <a:pPr algn="ctr"/>
                      <a:r>
                        <a:rPr lang="nl-NL" sz="1800" dirty="0">
                          <a:solidFill>
                            <a:schemeClr val="bg1"/>
                          </a:solidFill>
                        </a:rPr>
                        <a:t>15</a:t>
                      </a:r>
                    </a:p>
                  </a:txBody>
                  <a:tcPr anchor="ctr">
                    <a:solidFill>
                      <a:srgbClr val="FB7178"/>
                    </a:solidFill>
                  </a:tcPr>
                </a:tc>
                <a:extLst>
                  <a:ext uri="{0D108BD9-81ED-4DB2-BD59-A6C34878D82A}">
                    <a16:rowId xmlns:a16="http://schemas.microsoft.com/office/drawing/2014/main" val="842205356"/>
                  </a:ext>
                </a:extLst>
              </a:tr>
              <a:tr h="640080">
                <a:tc>
                  <a:txBody>
                    <a:bodyPr/>
                    <a:lstStyle/>
                    <a:p>
                      <a:r>
                        <a:rPr lang="nl-NL" sz="1800" dirty="0"/>
                        <a:t>Percentage</a:t>
                      </a:r>
                    </a:p>
                  </a:txBody>
                  <a:tcPr anchor="ctr">
                    <a:solidFill>
                      <a:schemeClr val="accent2">
                        <a:lumMod val="40000"/>
                        <a:lumOff val="60000"/>
                      </a:schemeClr>
                    </a:solidFill>
                  </a:tcPr>
                </a:tc>
                <a:tc>
                  <a:txBody>
                    <a:bodyPr/>
                    <a:lstStyle/>
                    <a:p>
                      <a:pPr algn="ctr"/>
                      <a:r>
                        <a:rPr lang="nl-NL" sz="1800" dirty="0">
                          <a:solidFill>
                            <a:schemeClr val="bg1"/>
                          </a:solidFill>
                        </a:rPr>
                        <a:t>20%</a:t>
                      </a:r>
                    </a:p>
                  </a:txBody>
                  <a:tcPr anchor="ctr">
                    <a:solidFill>
                      <a:srgbClr val="1271C8"/>
                    </a:solidFill>
                  </a:tcPr>
                </a:tc>
                <a:tc>
                  <a:txBody>
                    <a:bodyPr/>
                    <a:lstStyle/>
                    <a:p>
                      <a:pPr algn="ctr"/>
                      <a:r>
                        <a:rPr lang="nl-NL" sz="1800" dirty="0">
                          <a:solidFill>
                            <a:schemeClr val="bg1"/>
                          </a:solidFill>
                        </a:rPr>
                        <a:t>80%</a:t>
                      </a:r>
                    </a:p>
                  </a:txBody>
                  <a:tcPr anchor="ctr">
                    <a:solidFill>
                      <a:srgbClr val="FA4850"/>
                    </a:solidFill>
                  </a:tcPr>
                </a:tc>
                <a:extLst>
                  <a:ext uri="{0D108BD9-81ED-4DB2-BD59-A6C34878D82A}">
                    <a16:rowId xmlns:a16="http://schemas.microsoft.com/office/drawing/2014/main" val="2824527115"/>
                  </a:ext>
                </a:extLst>
              </a:tr>
            </a:tbl>
          </a:graphicData>
        </a:graphic>
      </p:graphicFrame>
    </p:spTree>
    <p:extLst>
      <p:ext uri="{BB962C8B-B14F-4D97-AF65-F5344CB8AC3E}">
        <p14:creationId xmlns:p14="http://schemas.microsoft.com/office/powerpoint/2010/main" val="1367466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998AC9D-235C-C4D8-ED15-90BF8F3301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29</a:t>
            </a:fld>
            <a:endParaRPr lang="nl-NL"/>
          </a:p>
        </p:txBody>
      </p:sp>
      <p:sp>
        <p:nvSpPr>
          <p:cNvPr id="2" name="Titel 1">
            <a:extLst>
              <a:ext uri="{FF2B5EF4-FFF2-40B4-BE49-F238E27FC236}">
                <a16:creationId xmlns:a16="http://schemas.microsoft.com/office/drawing/2014/main" id="{4B1F6F9F-3308-CF1B-6E8D-6EA0A4C09ED0}"/>
              </a:ext>
            </a:extLst>
          </p:cNvPr>
          <p:cNvSpPr>
            <a:spLocks noGrp="1"/>
          </p:cNvSpPr>
          <p:nvPr>
            <p:ph type="title"/>
          </p:nvPr>
        </p:nvSpPr>
        <p:spPr/>
        <p:txBody>
          <a:bodyPr>
            <a:noAutofit/>
          </a:bodyPr>
          <a:lstStyle/>
          <a:p>
            <a:r>
              <a:rPr lang="nl-NL" dirty="0"/>
              <a:t>Weergeven van resultaten</a:t>
            </a:r>
          </a:p>
        </p:txBody>
      </p:sp>
      <p:graphicFrame>
        <p:nvGraphicFramePr>
          <p:cNvPr id="7" name="Grafiek 6">
            <a:extLst>
              <a:ext uri="{FF2B5EF4-FFF2-40B4-BE49-F238E27FC236}">
                <a16:creationId xmlns:a16="http://schemas.microsoft.com/office/drawing/2014/main" id="{96ABEBBE-26C5-F96E-2232-C895A397B85F}"/>
              </a:ext>
            </a:extLst>
          </p:cNvPr>
          <p:cNvGraphicFramePr/>
          <p:nvPr>
            <p:extLst>
              <p:ext uri="{D42A27DB-BD31-4B8C-83A1-F6EECF244321}">
                <p14:modId xmlns:p14="http://schemas.microsoft.com/office/powerpoint/2010/main" val="3152745186"/>
              </p:ext>
            </p:extLst>
          </p:nvPr>
        </p:nvGraphicFramePr>
        <p:xfrm>
          <a:off x="1351452" y="1149790"/>
          <a:ext cx="5688728" cy="34076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991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0E0EE5F-668A-905D-B8AA-7E97FF1DAB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03780" y="2407068"/>
            <a:ext cx="2065721" cy="2203078"/>
          </a:xfrm>
          <a:prstGeom prst="rect">
            <a:avLst/>
          </a:prstGeom>
        </p:spPr>
      </p:pic>
      <p:sp>
        <p:nvSpPr>
          <p:cNvPr id="6" name="Tijdelijke aanduiding voor dianummer 5">
            <a:extLst>
              <a:ext uri="{FF2B5EF4-FFF2-40B4-BE49-F238E27FC236}">
                <a16:creationId xmlns:a16="http://schemas.microsoft.com/office/drawing/2014/main" id="{503D96F6-6077-FC93-1E16-356A685193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3</a:t>
            </a:fld>
            <a:endParaRPr lang="nl-NL"/>
          </a:p>
        </p:txBody>
      </p:sp>
      <p:sp>
        <p:nvSpPr>
          <p:cNvPr id="2" name="Titel 1">
            <a:extLst>
              <a:ext uri="{FF2B5EF4-FFF2-40B4-BE49-F238E27FC236}">
                <a16:creationId xmlns:a16="http://schemas.microsoft.com/office/drawing/2014/main" id="{8748916E-5E3B-4BF2-8511-C277C9C85476}"/>
              </a:ext>
            </a:extLst>
          </p:cNvPr>
          <p:cNvSpPr>
            <a:spLocks noGrp="1"/>
          </p:cNvSpPr>
          <p:nvPr>
            <p:ph type="title"/>
          </p:nvPr>
        </p:nvSpPr>
        <p:spPr/>
        <p:txBody>
          <a:bodyPr>
            <a:noAutofit/>
          </a:bodyPr>
          <a:lstStyle/>
          <a:p>
            <a:r>
              <a:rPr lang="nl-NL">
                <a:ea typeface="Calibri" panose="020F0502020204030204" pitchFamily="34" charset="0"/>
                <a:cs typeface="Calibri" panose="020F0502020204030204" pitchFamily="34" charset="0"/>
              </a:rPr>
              <a:t>Instructie</a:t>
            </a:r>
            <a:endParaRPr lang="nl-NL" dirty="0">
              <a:ea typeface="Calibri" panose="020F0502020204030204" pitchFamily="34" charset="0"/>
              <a:cs typeface="Calibri" panose="020F0502020204030204" pitchFamily="34" charset="0"/>
            </a:endParaRPr>
          </a:p>
        </p:txBody>
      </p:sp>
      <p:sp>
        <p:nvSpPr>
          <p:cNvPr id="3" name="Tijdelijke aanduiding voor tekst 2">
            <a:extLst>
              <a:ext uri="{FF2B5EF4-FFF2-40B4-BE49-F238E27FC236}">
                <a16:creationId xmlns:a16="http://schemas.microsoft.com/office/drawing/2014/main" id="{8254335F-2A93-270E-6C6A-9F4A3D337721}"/>
              </a:ext>
            </a:extLst>
          </p:cNvPr>
          <p:cNvSpPr>
            <a:spLocks noGrp="1"/>
          </p:cNvSpPr>
          <p:nvPr>
            <p:ph type="body" sz="quarter" idx="1003"/>
          </p:nvPr>
        </p:nvSpPr>
        <p:spPr/>
        <p:txBody>
          <a:bodyPr/>
          <a:lstStyle/>
          <a:p>
            <a:endParaRPr lang="nl-NL" sz="18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nl-NL" sz="1800">
                <a:solidFill>
                  <a:schemeClr val="tx1"/>
                </a:solidFill>
                <a:ea typeface="Calibri" panose="020F0502020204030204" pitchFamily="34" charset="0"/>
                <a:cs typeface="Calibri" panose="020F0502020204030204" pitchFamily="34" charset="0"/>
              </a:rPr>
              <a:t>Luister naar drie fragmenten</a:t>
            </a:r>
          </a:p>
          <a:p>
            <a:r>
              <a:rPr lang="nl-NL" sz="1800">
                <a:solidFill>
                  <a:schemeClr val="tx1"/>
                </a:solidFill>
                <a:ea typeface="Calibri" panose="020F0502020204030204" pitchFamily="34" charset="0"/>
                <a:cs typeface="Calibri" panose="020F0502020204030204" pitchFamily="34" charset="0"/>
              </a:rPr>
              <a:t>Geef per fragment antwoord op de vragen op je werkblad</a:t>
            </a:r>
            <a:endParaRPr lang="nl-NL" sz="1800" dirty="0">
              <a:solidFill>
                <a:schemeClr val="tx1"/>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4734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EE2DD84-8C82-7D60-1B57-B570D4DE1A7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30</a:t>
            </a:fld>
            <a:endParaRPr lang="nl-NL"/>
          </a:p>
        </p:txBody>
      </p:sp>
      <p:sp>
        <p:nvSpPr>
          <p:cNvPr id="2" name="Titel 1">
            <a:extLst>
              <a:ext uri="{FF2B5EF4-FFF2-40B4-BE49-F238E27FC236}">
                <a16:creationId xmlns:a16="http://schemas.microsoft.com/office/drawing/2014/main" id="{AA14726B-F72F-67F6-F20C-C3A2BD9DD305}"/>
              </a:ext>
            </a:extLst>
          </p:cNvPr>
          <p:cNvSpPr>
            <a:spLocks noGrp="1"/>
          </p:cNvSpPr>
          <p:nvPr>
            <p:ph type="title"/>
          </p:nvPr>
        </p:nvSpPr>
        <p:spPr>
          <a:xfrm>
            <a:off x="657519" y="405000"/>
            <a:ext cx="7997594" cy="540000"/>
          </a:xfrm>
        </p:spPr>
        <p:txBody>
          <a:bodyPr>
            <a:noAutofit/>
          </a:bodyPr>
          <a:lstStyle/>
          <a:p>
            <a:r>
              <a:rPr lang="nl-NL" dirty="0"/>
              <a:t>Resultaten onderzoek Susanne Brouwer</a:t>
            </a:r>
          </a:p>
        </p:txBody>
      </p:sp>
      <p:graphicFrame>
        <p:nvGraphicFramePr>
          <p:cNvPr id="6" name="Grafiek 5">
            <a:extLst>
              <a:ext uri="{FF2B5EF4-FFF2-40B4-BE49-F238E27FC236}">
                <a16:creationId xmlns:a16="http://schemas.microsoft.com/office/drawing/2014/main" id="{ACC19BD8-DF24-C10B-9535-6CBC7CF97935}"/>
              </a:ext>
            </a:extLst>
          </p:cNvPr>
          <p:cNvGraphicFramePr/>
          <p:nvPr>
            <p:extLst>
              <p:ext uri="{D42A27DB-BD31-4B8C-83A1-F6EECF244321}">
                <p14:modId xmlns:p14="http://schemas.microsoft.com/office/powerpoint/2010/main" val="1229540604"/>
              </p:ext>
            </p:extLst>
          </p:nvPr>
        </p:nvGraphicFramePr>
        <p:xfrm>
          <a:off x="1351452" y="1150552"/>
          <a:ext cx="5688728" cy="34068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9956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4AA7D6CE-64F6-C8F3-4728-F23A056F8F9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31</a:t>
            </a:fld>
            <a:endParaRPr lang="nl-NL"/>
          </a:p>
        </p:txBody>
      </p:sp>
      <p:sp>
        <p:nvSpPr>
          <p:cNvPr id="3" name="Tijdelijke aanduiding voor tekst 2">
            <a:extLst>
              <a:ext uri="{FF2B5EF4-FFF2-40B4-BE49-F238E27FC236}">
                <a16:creationId xmlns:a16="http://schemas.microsoft.com/office/drawing/2014/main" id="{E10D2682-EEF9-919B-1C25-546AA7D1DF32}"/>
              </a:ext>
            </a:extLst>
          </p:cNvPr>
          <p:cNvSpPr>
            <a:spLocks noGrp="1"/>
          </p:cNvSpPr>
          <p:nvPr>
            <p:ph idx="1003"/>
          </p:nvPr>
        </p:nvSpPr>
        <p:spPr>
          <a:xfrm>
            <a:off x="799520" y="1209927"/>
            <a:ext cx="3366900" cy="3279521"/>
          </a:xfrm>
        </p:spPr>
        <p:txBody>
          <a:bodyPr/>
          <a:lstStyle/>
          <a:p>
            <a:pPr marL="114300" indent="0">
              <a:buNone/>
            </a:pPr>
            <a:endParaRPr lang="nl-NL" dirty="0"/>
          </a:p>
          <a:p>
            <a:pPr marL="114300" indent="0">
              <a:buNone/>
            </a:pPr>
            <a:endParaRPr lang="nl-NL" sz="1600" dirty="0"/>
          </a:p>
          <a:p>
            <a:pPr marL="114300" indent="0">
              <a:buNone/>
            </a:pPr>
            <a:endParaRPr lang="nl-NL" sz="1600" dirty="0"/>
          </a:p>
          <a:p>
            <a:pPr marL="114300" indent="0">
              <a:buNone/>
            </a:pPr>
            <a:endParaRPr lang="nl-NL" sz="1600" dirty="0"/>
          </a:p>
          <a:p>
            <a:pPr marL="114300" indent="0">
              <a:buNone/>
            </a:pPr>
            <a:r>
              <a:rPr lang="nl-NL" sz="1400" b="1" dirty="0">
                <a:solidFill>
                  <a:schemeClr val="accent6">
                    <a:lumMod val="50000"/>
                    <a:lumOff val="50000"/>
                  </a:schemeClr>
                </a:solidFill>
              </a:rPr>
              <a:t>Kopieer de tabel van de resultaten van de leerlingen van dia 29 en plak die hier</a:t>
            </a:r>
          </a:p>
        </p:txBody>
      </p:sp>
      <p:sp>
        <p:nvSpPr>
          <p:cNvPr id="2" name="Titel 1">
            <a:extLst>
              <a:ext uri="{FF2B5EF4-FFF2-40B4-BE49-F238E27FC236}">
                <a16:creationId xmlns:a16="http://schemas.microsoft.com/office/drawing/2014/main" id="{3731231B-7DE8-709A-C998-DCFD594C7684}"/>
              </a:ext>
            </a:extLst>
          </p:cNvPr>
          <p:cNvSpPr>
            <a:spLocks noGrp="1"/>
          </p:cNvSpPr>
          <p:nvPr>
            <p:ph type="title"/>
          </p:nvPr>
        </p:nvSpPr>
        <p:spPr/>
        <p:txBody>
          <a:bodyPr>
            <a:noAutofit/>
          </a:bodyPr>
          <a:lstStyle/>
          <a:p>
            <a:r>
              <a:rPr lang="nl-NL" sz="2300"/>
              <a:t>Vergelijking van resultaten leerlingen en Susanne Brouwer</a:t>
            </a:r>
            <a:endParaRPr lang="nl-NL" sz="2300" dirty="0"/>
          </a:p>
        </p:txBody>
      </p:sp>
      <p:graphicFrame>
        <p:nvGraphicFramePr>
          <p:cNvPr id="8" name="Grafiek 7">
            <a:extLst>
              <a:ext uri="{FF2B5EF4-FFF2-40B4-BE49-F238E27FC236}">
                <a16:creationId xmlns:a16="http://schemas.microsoft.com/office/drawing/2014/main" id="{360098FF-E4F2-65F6-D419-26F5EFCACB5E}"/>
              </a:ext>
            </a:extLst>
          </p:cNvPr>
          <p:cNvGraphicFramePr/>
          <p:nvPr>
            <p:extLst>
              <p:ext uri="{D42A27DB-BD31-4B8C-83A1-F6EECF244321}">
                <p14:modId xmlns:p14="http://schemas.microsoft.com/office/powerpoint/2010/main" val="1831831047"/>
              </p:ext>
            </p:extLst>
          </p:nvPr>
        </p:nvGraphicFramePr>
        <p:xfrm>
          <a:off x="4762123" y="1321437"/>
          <a:ext cx="4140379" cy="3300814"/>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vak 6">
            <a:extLst>
              <a:ext uri="{FF2B5EF4-FFF2-40B4-BE49-F238E27FC236}">
                <a16:creationId xmlns:a16="http://schemas.microsoft.com/office/drawing/2014/main" id="{0A47DE87-7611-B4EA-AFC2-F3998888F827}"/>
              </a:ext>
            </a:extLst>
          </p:cNvPr>
          <p:cNvSpPr txBox="1"/>
          <p:nvPr/>
        </p:nvSpPr>
        <p:spPr>
          <a:xfrm>
            <a:off x="1062061" y="965326"/>
            <a:ext cx="3509939" cy="307777"/>
          </a:xfrm>
          <a:prstGeom prst="rect">
            <a:avLst/>
          </a:prstGeom>
          <a:noFill/>
        </p:spPr>
        <p:txBody>
          <a:bodyPr wrap="square">
            <a:spAutoFit/>
          </a:bodyPr>
          <a:lstStyle/>
          <a:p>
            <a:pPr marL="114300" indent="0">
              <a:buNone/>
            </a:pPr>
            <a:r>
              <a:rPr lang="nl-NL" b="1" dirty="0">
                <a:solidFill>
                  <a:srgbClr val="008ACB"/>
                </a:solidFill>
                <a:latin typeface="+mn-lt"/>
              </a:rPr>
              <a:t>Resultaten van de leerlingen</a:t>
            </a:r>
          </a:p>
        </p:txBody>
      </p:sp>
      <p:sp>
        <p:nvSpPr>
          <p:cNvPr id="9" name="Tekstvak 8">
            <a:extLst>
              <a:ext uri="{FF2B5EF4-FFF2-40B4-BE49-F238E27FC236}">
                <a16:creationId xmlns:a16="http://schemas.microsoft.com/office/drawing/2014/main" id="{E70370DD-6485-E1D9-2583-D22F857ECB96}"/>
              </a:ext>
            </a:extLst>
          </p:cNvPr>
          <p:cNvSpPr txBox="1"/>
          <p:nvPr/>
        </p:nvSpPr>
        <p:spPr>
          <a:xfrm>
            <a:off x="5409318" y="965326"/>
            <a:ext cx="3509939" cy="307777"/>
          </a:xfrm>
          <a:prstGeom prst="rect">
            <a:avLst/>
          </a:prstGeom>
          <a:noFill/>
        </p:spPr>
        <p:txBody>
          <a:bodyPr wrap="square">
            <a:spAutoFit/>
          </a:bodyPr>
          <a:lstStyle/>
          <a:p>
            <a:pPr marL="114300" indent="0">
              <a:buNone/>
            </a:pPr>
            <a:r>
              <a:rPr lang="nl-NL" b="1" dirty="0">
                <a:solidFill>
                  <a:srgbClr val="008ACB"/>
                </a:solidFill>
                <a:latin typeface="+mn-lt"/>
              </a:rPr>
              <a:t>Resultaten van Susanne Brouwer</a:t>
            </a:r>
          </a:p>
        </p:txBody>
      </p:sp>
    </p:spTree>
    <p:extLst>
      <p:ext uri="{BB962C8B-B14F-4D97-AF65-F5344CB8AC3E}">
        <p14:creationId xmlns:p14="http://schemas.microsoft.com/office/powerpoint/2010/main" val="3519606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70E5DBB-E4A6-F90C-26D9-01110F57FBD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32</a:t>
            </a:fld>
            <a:endParaRPr lang="nl-NL"/>
          </a:p>
        </p:txBody>
      </p:sp>
      <p:sp>
        <p:nvSpPr>
          <p:cNvPr id="3" name="Titel 2">
            <a:extLst>
              <a:ext uri="{FF2B5EF4-FFF2-40B4-BE49-F238E27FC236}">
                <a16:creationId xmlns:a16="http://schemas.microsoft.com/office/drawing/2014/main" id="{DFDD6176-2AB1-CFDB-11B4-84F8EB7873AD}"/>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E762F36E-896D-4D8E-C151-FF2ECE8D7EEC}"/>
              </a:ext>
            </a:extLst>
          </p:cNvPr>
          <p:cNvSpPr>
            <a:spLocks noGrp="1"/>
          </p:cNvSpPr>
          <p:nvPr>
            <p:ph type="body" sz="quarter" idx="1003"/>
          </p:nvPr>
        </p:nvSpPr>
        <p:spPr/>
        <p:txBody>
          <a:bodyPr/>
          <a:lstStyle/>
          <a:p>
            <a:endParaRPr lang="nl-NL" dirty="0"/>
          </a:p>
        </p:txBody>
      </p:sp>
      <p:pic>
        <p:nvPicPr>
          <p:cNvPr id="9" name="Onlinemedia 8" title="A two-year-old's solution to the trolley problem">
            <a:hlinkClick r:id="" action="ppaction://media"/>
            <a:extLst>
              <a:ext uri="{FF2B5EF4-FFF2-40B4-BE49-F238E27FC236}">
                <a16:creationId xmlns:a16="http://schemas.microsoft.com/office/drawing/2014/main" id="{52F49A5F-682D-8709-9284-4F41C5BE247D}"/>
              </a:ext>
            </a:extLst>
          </p:cNvPr>
          <p:cNvPicPr>
            <a:picLocks noRot="1" noChangeAspect="1"/>
          </p:cNvPicPr>
          <p:nvPr>
            <a:videoFile r:link="rId1"/>
          </p:nvPr>
        </p:nvPicPr>
        <p:blipFill>
          <a:blip r:embed="rId4"/>
          <a:stretch>
            <a:fillRect/>
          </a:stretch>
        </p:blipFill>
        <p:spPr>
          <a:xfrm>
            <a:off x="108642" y="49953"/>
            <a:ext cx="8860307" cy="5006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02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33D423C-9C85-BBA5-3A0B-0BEFD1DCE4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44104" y="2433035"/>
            <a:ext cx="2065721" cy="2203076"/>
          </a:xfrm>
          <a:prstGeom prst="rect">
            <a:avLst/>
          </a:prstGeom>
        </p:spPr>
      </p:pic>
      <p:sp>
        <p:nvSpPr>
          <p:cNvPr id="2" name="Titel 1">
            <a:extLst>
              <a:ext uri="{FF2B5EF4-FFF2-40B4-BE49-F238E27FC236}">
                <a16:creationId xmlns:a16="http://schemas.microsoft.com/office/drawing/2014/main" id="{1E53DAAF-5D01-1CEB-3277-E4BBAA36A91D}"/>
              </a:ext>
            </a:extLst>
          </p:cNvPr>
          <p:cNvSpPr>
            <a:spLocks noGrp="1"/>
          </p:cNvSpPr>
          <p:nvPr>
            <p:ph type="title"/>
          </p:nvPr>
        </p:nvSpPr>
        <p:spPr/>
        <p:txBody>
          <a:bodyPr/>
          <a:lstStyle/>
          <a:p>
            <a:r>
              <a:rPr lang="nl-NL" dirty="0"/>
              <a:t>Fragment 1</a:t>
            </a:r>
          </a:p>
        </p:txBody>
      </p:sp>
      <p:sp>
        <p:nvSpPr>
          <p:cNvPr id="3" name="Tijdelijke aanduiding voor tekst 2">
            <a:extLst>
              <a:ext uri="{FF2B5EF4-FFF2-40B4-BE49-F238E27FC236}">
                <a16:creationId xmlns:a16="http://schemas.microsoft.com/office/drawing/2014/main" id="{C88C135D-8840-605B-4F6A-C101A28C0F95}"/>
              </a:ext>
            </a:extLst>
          </p:cNvPr>
          <p:cNvSpPr>
            <a:spLocks noGrp="1"/>
          </p:cNvSpPr>
          <p:nvPr>
            <p:ph type="body" sz="quarter" idx="1003"/>
          </p:nvPr>
        </p:nvSpPr>
        <p:spPr/>
        <p:txBody>
          <a:bodyPr/>
          <a:lstStyle/>
          <a:p>
            <a:endParaRPr lang="nl-NL" sz="1800" dirty="0"/>
          </a:p>
          <a:p>
            <a:r>
              <a:rPr lang="nl-NL" sz="1800" dirty="0"/>
              <a:t>Luister naar het fragment</a:t>
            </a:r>
          </a:p>
          <a:p>
            <a:r>
              <a:rPr lang="nl-NL" sz="1800" dirty="0"/>
              <a:t>Geef antwoord op het antwoordblad bij FRAGMENT 1</a:t>
            </a:r>
          </a:p>
          <a:p>
            <a:endParaRPr lang="nl-NL" dirty="0"/>
          </a:p>
          <a:p>
            <a:endParaRPr lang="nl-NL" dirty="0"/>
          </a:p>
        </p:txBody>
      </p:sp>
      <p:pic>
        <p:nvPicPr>
          <p:cNvPr id="6" name="Kopie van Zin6_Nederlands_audio">
            <a:hlinkClick r:id="" action="ppaction://media"/>
            <a:extLst>
              <a:ext uri="{FF2B5EF4-FFF2-40B4-BE49-F238E27FC236}">
                <a16:creationId xmlns:a16="http://schemas.microsoft.com/office/drawing/2014/main" id="{33DE4E6A-AFE0-5972-62CB-C9D9C8DCA8C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954957" y="2822793"/>
            <a:ext cx="1376212" cy="1099106"/>
          </a:xfrm>
          <a:prstGeom prst="rect">
            <a:avLst/>
          </a:prstGeom>
        </p:spPr>
      </p:pic>
    </p:spTree>
    <p:extLst>
      <p:ext uri="{BB962C8B-B14F-4D97-AF65-F5344CB8AC3E}">
        <p14:creationId xmlns:p14="http://schemas.microsoft.com/office/powerpoint/2010/main" val="306366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D35D1F-F78E-AC28-740A-C5A5D891178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 smtClean="0"/>
              <a:t>5</a:t>
            </a:fld>
            <a:endParaRPr lang="nl"/>
          </a:p>
        </p:txBody>
      </p:sp>
      <p:sp>
        <p:nvSpPr>
          <p:cNvPr id="2" name="Title 1">
            <a:extLst>
              <a:ext uri="{FF2B5EF4-FFF2-40B4-BE49-F238E27FC236}">
                <a16:creationId xmlns:a16="http://schemas.microsoft.com/office/drawing/2014/main" id="{244F916F-8AC2-FE23-A4F3-413D2A997FBC}"/>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Fragment 2</a:t>
            </a:r>
          </a:p>
        </p:txBody>
      </p:sp>
      <p:sp>
        <p:nvSpPr>
          <p:cNvPr id="3" name="Text Placeholder 2">
            <a:extLst>
              <a:ext uri="{FF2B5EF4-FFF2-40B4-BE49-F238E27FC236}">
                <a16:creationId xmlns:a16="http://schemas.microsoft.com/office/drawing/2014/main" id="{50E404A1-2AF3-1590-F9A3-6D937C0E3B48}"/>
              </a:ext>
            </a:extLst>
          </p:cNvPr>
          <p:cNvSpPr>
            <a:spLocks noGrp="1"/>
          </p:cNvSpPr>
          <p:nvPr>
            <p:ph type="body" sz="quarter" idx="1003"/>
          </p:nvPr>
        </p:nvSpPr>
        <p:spPr/>
        <p:txBody>
          <a:bodyPr>
            <a:normAutofit/>
          </a:bodyPr>
          <a:lstStyle/>
          <a:p>
            <a:endParaRPr lang="nl-NL" sz="1800" dirty="0">
              <a:solidFill>
                <a:schemeClr val="tx1"/>
              </a:solidFill>
              <a:ea typeface="Calibri" panose="020F0502020204030204" pitchFamily="34" charset="0"/>
              <a:cs typeface="Calibri" panose="020F0502020204030204" pitchFamily="34" charset="0"/>
            </a:endParaRPr>
          </a:p>
          <a:p>
            <a:r>
              <a:rPr lang="nl-NL" sz="1800" dirty="0">
                <a:solidFill>
                  <a:schemeClr val="tx1"/>
                </a:solidFill>
                <a:ea typeface="Calibri" panose="020F0502020204030204" pitchFamily="34" charset="0"/>
                <a:cs typeface="Calibri" panose="020F0502020204030204" pitchFamily="34" charset="0"/>
              </a:rPr>
              <a:t>Luister naar het fragment</a:t>
            </a:r>
          </a:p>
          <a:p>
            <a:r>
              <a:rPr lang="nl-NL" sz="1800" dirty="0">
                <a:solidFill>
                  <a:schemeClr val="tx1"/>
                </a:solidFill>
                <a:ea typeface="Calibri" panose="020F0502020204030204" pitchFamily="34" charset="0"/>
                <a:cs typeface="Calibri" panose="020F0502020204030204" pitchFamily="34" charset="0"/>
              </a:rPr>
              <a:t>Geef antwoord op het antwoordblad bij FRAGMENT 2</a:t>
            </a:r>
          </a:p>
        </p:txBody>
      </p:sp>
      <p:pic>
        <p:nvPicPr>
          <p:cNvPr id="6" name="Kopie van Zin6_Surinaams_audio">
            <a:hlinkClick r:id="" action="ppaction://media"/>
            <a:extLst>
              <a:ext uri="{FF2B5EF4-FFF2-40B4-BE49-F238E27FC236}">
                <a16:creationId xmlns:a16="http://schemas.microsoft.com/office/drawing/2014/main" id="{044A9155-E031-24BF-2D41-92162890AB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954957" y="2823596"/>
            <a:ext cx="1376212" cy="1099106"/>
          </a:xfrm>
          <a:prstGeom prst="rect">
            <a:avLst/>
          </a:prstGeom>
        </p:spPr>
      </p:pic>
      <p:pic>
        <p:nvPicPr>
          <p:cNvPr id="11" name="Afbeelding 10">
            <a:extLst>
              <a:ext uri="{FF2B5EF4-FFF2-40B4-BE49-F238E27FC236}">
                <a16:creationId xmlns:a16="http://schemas.microsoft.com/office/drawing/2014/main" id="{27BB4F6D-5C70-4628-4E65-5ED31D4F1C1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44104" y="2349407"/>
            <a:ext cx="2065721" cy="2203077"/>
          </a:xfrm>
          <a:prstGeom prst="rect">
            <a:avLst/>
          </a:prstGeom>
          <a:noFill/>
        </p:spPr>
      </p:pic>
    </p:spTree>
    <p:extLst>
      <p:ext uri="{BB962C8B-B14F-4D97-AF65-F5344CB8AC3E}">
        <p14:creationId xmlns:p14="http://schemas.microsoft.com/office/powerpoint/2010/main" val="23072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3600672-6838-3FE7-09A0-2595C8075CE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18412" y="2442087"/>
            <a:ext cx="2065721" cy="2203077"/>
          </a:xfrm>
          <a:prstGeom prst="rect">
            <a:avLst/>
          </a:prstGeom>
        </p:spPr>
      </p:pic>
      <p:sp>
        <p:nvSpPr>
          <p:cNvPr id="4" name="Slide Number Placeholder 3">
            <a:extLst>
              <a:ext uri="{FF2B5EF4-FFF2-40B4-BE49-F238E27FC236}">
                <a16:creationId xmlns:a16="http://schemas.microsoft.com/office/drawing/2014/main" id="{73D35D1F-F78E-AC28-740A-C5A5D891178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 smtClean="0"/>
              <a:t>6</a:t>
            </a:fld>
            <a:endParaRPr lang="nl"/>
          </a:p>
        </p:txBody>
      </p:sp>
      <p:sp>
        <p:nvSpPr>
          <p:cNvPr id="2" name="Title 1">
            <a:extLst>
              <a:ext uri="{FF2B5EF4-FFF2-40B4-BE49-F238E27FC236}">
                <a16:creationId xmlns:a16="http://schemas.microsoft.com/office/drawing/2014/main" id="{244F916F-8AC2-FE23-A4F3-413D2A997FBC}"/>
              </a:ext>
            </a:extLst>
          </p:cNvPr>
          <p:cNvSpPr>
            <a:spLocks noGrp="1"/>
          </p:cNvSpPr>
          <p:nvPr>
            <p:ph type="title"/>
          </p:nvPr>
        </p:nvSpPr>
        <p:spPr/>
        <p:txBody>
          <a:bodyPr>
            <a:noAutofit/>
          </a:bodyPr>
          <a:lstStyle/>
          <a:p>
            <a:r>
              <a:rPr lang="nl-NL" dirty="0">
                <a:ea typeface="Calibri" panose="020F0502020204030204" pitchFamily="34" charset="0"/>
                <a:cs typeface="Calibri" panose="020F0502020204030204" pitchFamily="34" charset="0"/>
              </a:rPr>
              <a:t>Fragment 3</a:t>
            </a:r>
          </a:p>
        </p:txBody>
      </p:sp>
      <p:sp>
        <p:nvSpPr>
          <p:cNvPr id="3" name="Text Placeholder 2">
            <a:extLst>
              <a:ext uri="{FF2B5EF4-FFF2-40B4-BE49-F238E27FC236}">
                <a16:creationId xmlns:a16="http://schemas.microsoft.com/office/drawing/2014/main" id="{50E404A1-2AF3-1590-F9A3-6D937C0E3B48}"/>
              </a:ext>
            </a:extLst>
          </p:cNvPr>
          <p:cNvSpPr>
            <a:spLocks noGrp="1"/>
          </p:cNvSpPr>
          <p:nvPr>
            <p:ph type="body" sz="quarter" idx="1003"/>
          </p:nvPr>
        </p:nvSpPr>
        <p:spPr/>
        <p:txBody>
          <a:bodyPr>
            <a:normAutofit/>
          </a:bodyPr>
          <a:lstStyle/>
          <a:p>
            <a:endParaRPr lang="nl-NL" sz="1800" dirty="0">
              <a:solidFill>
                <a:schemeClr val="tx1"/>
              </a:solidFill>
              <a:ea typeface="Calibri" panose="020F0502020204030204" pitchFamily="34" charset="0"/>
              <a:cs typeface="Calibri" panose="020F0502020204030204" pitchFamily="34" charset="0"/>
            </a:endParaRPr>
          </a:p>
          <a:p>
            <a:r>
              <a:rPr lang="nl-NL" sz="1800" dirty="0">
                <a:solidFill>
                  <a:schemeClr val="tx1"/>
                </a:solidFill>
                <a:ea typeface="Calibri" panose="020F0502020204030204" pitchFamily="34" charset="0"/>
                <a:cs typeface="Calibri" panose="020F0502020204030204" pitchFamily="34" charset="0"/>
              </a:rPr>
              <a:t>Luister naar het fragment</a:t>
            </a:r>
          </a:p>
          <a:p>
            <a:r>
              <a:rPr lang="nl-NL" sz="1800" dirty="0">
                <a:solidFill>
                  <a:schemeClr val="tx1"/>
                </a:solidFill>
                <a:ea typeface="Calibri" panose="020F0502020204030204" pitchFamily="34" charset="0"/>
                <a:cs typeface="Calibri" panose="020F0502020204030204" pitchFamily="34" charset="0"/>
              </a:rPr>
              <a:t>Geef antwoord op het antwoordblad bij FRAGMENT 3</a:t>
            </a:r>
          </a:p>
        </p:txBody>
      </p:sp>
      <p:pic>
        <p:nvPicPr>
          <p:cNvPr id="6" name="Kopie van Zin6_Turks_audio">
            <a:hlinkClick r:id="" action="ppaction://media"/>
            <a:extLst>
              <a:ext uri="{FF2B5EF4-FFF2-40B4-BE49-F238E27FC236}">
                <a16:creationId xmlns:a16="http://schemas.microsoft.com/office/drawing/2014/main" id="{C3D0CA85-8BDF-6352-7F75-B055A1F1F4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954956" y="2822792"/>
            <a:ext cx="1376213" cy="1099107"/>
          </a:xfrm>
          <a:prstGeom prst="rect">
            <a:avLst/>
          </a:prstGeom>
        </p:spPr>
      </p:pic>
    </p:spTree>
    <p:extLst>
      <p:ext uri="{BB962C8B-B14F-4D97-AF65-F5344CB8AC3E}">
        <p14:creationId xmlns:p14="http://schemas.microsoft.com/office/powerpoint/2010/main" val="6843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E6BAE8-A0A0-33FE-5D0A-F848533F1A12}"/>
              </a:ext>
            </a:extLst>
          </p:cNvPr>
          <p:cNvSpPr>
            <a:spLocks noGrp="1"/>
          </p:cNvSpPr>
          <p:nvPr>
            <p:ph type="title"/>
          </p:nvPr>
        </p:nvSpPr>
        <p:spPr/>
        <p:txBody>
          <a:bodyPr/>
          <a:lstStyle/>
          <a:p>
            <a:r>
              <a:rPr lang="nl-NL" dirty="0"/>
              <a:t>Doe-opdracht: Moreel redeneren</a:t>
            </a:r>
          </a:p>
        </p:txBody>
      </p:sp>
      <p:pic>
        <p:nvPicPr>
          <p:cNvPr id="3" name="Tijdelijke aanduiding voor afbeelding 2">
            <a:extLst>
              <a:ext uri="{FF2B5EF4-FFF2-40B4-BE49-F238E27FC236}">
                <a16:creationId xmlns:a16="http://schemas.microsoft.com/office/drawing/2014/main" id="{3042E9AE-9E8D-6791-7F30-72313F5211A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9684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7DD2-2E21-2B2C-4A91-F94F878C02F5}"/>
              </a:ext>
            </a:extLst>
          </p:cNvPr>
          <p:cNvSpPr>
            <a:spLocks noGrp="1"/>
          </p:cNvSpPr>
          <p:nvPr>
            <p:ph type="title"/>
          </p:nvPr>
        </p:nvSpPr>
        <p:spPr/>
        <p:txBody>
          <a:bodyPr>
            <a:normAutofit/>
          </a:bodyPr>
          <a:lstStyle/>
          <a:p>
            <a:endParaRPr lang="nl-NL"/>
          </a:p>
        </p:txBody>
      </p:sp>
      <p:sp>
        <p:nvSpPr>
          <p:cNvPr id="3" name="Text Placeholder 2">
            <a:extLst>
              <a:ext uri="{FF2B5EF4-FFF2-40B4-BE49-F238E27FC236}">
                <a16:creationId xmlns:a16="http://schemas.microsoft.com/office/drawing/2014/main" id="{A35B41B6-CA90-3843-26C9-5DEACEE1521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E1F8483B-A7E9-A058-32B9-631008FBFB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 smtClean="0"/>
              <a:t>8</a:t>
            </a:fld>
            <a:endParaRPr lang="nl"/>
          </a:p>
        </p:txBody>
      </p:sp>
      <p:pic>
        <p:nvPicPr>
          <p:cNvPr id="6" name="Animatie Geweten deel 1(1)">
            <a:hlinkClick r:id="" action="ppaction://media"/>
            <a:extLst>
              <a:ext uri="{FF2B5EF4-FFF2-40B4-BE49-F238E27FC236}">
                <a16:creationId xmlns:a16="http://schemas.microsoft.com/office/drawing/2014/main" id="{A8745F81-455F-A306-39CE-1039C74067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89"/>
            <a:ext cx="9144000" cy="5143500"/>
          </a:xfrm>
          <a:prstGeom prst="rect">
            <a:avLst/>
          </a:prstGeom>
        </p:spPr>
      </p:pic>
    </p:spTree>
    <p:extLst>
      <p:ext uri="{BB962C8B-B14F-4D97-AF65-F5344CB8AC3E}">
        <p14:creationId xmlns:p14="http://schemas.microsoft.com/office/powerpoint/2010/main" val="42483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a:extLst>
              <a:ext uri="{FF2B5EF4-FFF2-40B4-BE49-F238E27FC236}">
                <a16:creationId xmlns:a16="http://schemas.microsoft.com/office/drawing/2014/main" id="{BA526966-3A36-8BB7-0F31-6CA34A06D910}"/>
              </a:ext>
            </a:extLst>
          </p:cNvPr>
          <p:cNvSpPr>
            <a:spLocks noGrp="1"/>
          </p:cNvSpPr>
          <p:nvPr>
            <p:ph idx="1004"/>
          </p:nvPr>
        </p:nvSpPr>
        <p:spPr>
          <a:xfrm>
            <a:off x="4979120" y="1734923"/>
            <a:ext cx="3366900" cy="2051393"/>
          </a:xfrm>
        </p:spPr>
        <p:txBody>
          <a:bodyPr/>
          <a:lstStyle/>
          <a:p>
            <a:pPr marL="0" indent="0" algn="ctr">
              <a:buNone/>
            </a:pPr>
            <a:r>
              <a:rPr lang="nl-NL" b="1" dirty="0"/>
              <a:t>Geld niet sturen</a:t>
            </a:r>
          </a:p>
          <a:p>
            <a:pPr marL="0" indent="0" algn="ctr">
              <a:buNone/>
            </a:pPr>
            <a:endParaRPr lang="nl-NL" dirty="0"/>
          </a:p>
        </p:txBody>
      </p:sp>
      <p:sp>
        <p:nvSpPr>
          <p:cNvPr id="9" name="Tijdelijke aanduiding voor inhoud 8">
            <a:extLst>
              <a:ext uri="{FF2B5EF4-FFF2-40B4-BE49-F238E27FC236}">
                <a16:creationId xmlns:a16="http://schemas.microsoft.com/office/drawing/2014/main" id="{75E89EBF-571D-8CA9-73DF-509C423D147A}"/>
              </a:ext>
            </a:extLst>
          </p:cNvPr>
          <p:cNvSpPr>
            <a:spLocks noGrp="1"/>
          </p:cNvSpPr>
          <p:nvPr>
            <p:ph idx="1003"/>
          </p:nvPr>
        </p:nvSpPr>
        <p:spPr>
          <a:xfrm>
            <a:off x="799520" y="1734923"/>
            <a:ext cx="3366900" cy="2051393"/>
          </a:xfrm>
        </p:spPr>
        <p:txBody>
          <a:bodyPr/>
          <a:lstStyle/>
          <a:p>
            <a:pPr marL="0" indent="0" algn="ctr">
              <a:buNone/>
            </a:pPr>
            <a:r>
              <a:rPr lang="nl-NL" b="1" dirty="0"/>
              <a:t>Geld sturen</a:t>
            </a:r>
          </a:p>
        </p:txBody>
      </p:sp>
      <p:sp>
        <p:nvSpPr>
          <p:cNvPr id="8" name="Titel 7">
            <a:extLst>
              <a:ext uri="{FF2B5EF4-FFF2-40B4-BE49-F238E27FC236}">
                <a16:creationId xmlns:a16="http://schemas.microsoft.com/office/drawing/2014/main" id="{19E25159-20F6-39C3-B68E-9D4467A3513A}"/>
              </a:ext>
            </a:extLst>
          </p:cNvPr>
          <p:cNvSpPr>
            <a:spLocks noGrp="1"/>
          </p:cNvSpPr>
          <p:nvPr>
            <p:ph type="title"/>
          </p:nvPr>
        </p:nvSpPr>
        <p:spPr/>
        <p:txBody>
          <a:bodyPr/>
          <a:lstStyle/>
          <a:p>
            <a:r>
              <a:rPr lang="nl-NL" dirty="0"/>
              <a:t>Wat zou je doen?</a:t>
            </a:r>
          </a:p>
        </p:txBody>
      </p:sp>
      <p:pic>
        <p:nvPicPr>
          <p:cNvPr id="12" name="Afbeelding 11">
            <a:extLst>
              <a:ext uri="{FF2B5EF4-FFF2-40B4-BE49-F238E27FC236}">
                <a16:creationId xmlns:a16="http://schemas.microsoft.com/office/drawing/2014/main" id="{E8DE7329-33F7-16B3-5816-B3DDA9CDD24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5045073" y="2118223"/>
            <a:ext cx="3234994" cy="1447234"/>
          </a:xfrm>
          <a:prstGeom prst="rect">
            <a:avLst/>
          </a:prstGeom>
        </p:spPr>
      </p:pic>
      <p:pic>
        <p:nvPicPr>
          <p:cNvPr id="14" name="Afbeelding 13" descr="Afbeelding met Graphics, Lettertype, logo, symbool&#10;&#10;Door AI gegenereerde inhoud is mogelijk onjuist.">
            <a:extLst>
              <a:ext uri="{FF2B5EF4-FFF2-40B4-BE49-F238E27FC236}">
                <a16:creationId xmlns:a16="http://schemas.microsoft.com/office/drawing/2014/main" id="{27B53204-ACD1-4D55-EA3B-04FBA88148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5213" y="2118223"/>
            <a:ext cx="3240000" cy="1447234"/>
          </a:xfrm>
          <a:prstGeom prst="rect">
            <a:avLst/>
          </a:prstGeom>
        </p:spPr>
      </p:pic>
    </p:spTree>
    <p:extLst>
      <p:ext uri="{BB962C8B-B14F-4D97-AF65-F5344CB8AC3E}">
        <p14:creationId xmlns:p14="http://schemas.microsoft.com/office/powerpoint/2010/main" val="504095588"/>
      </p:ext>
    </p:extLst>
  </p:cSld>
  <p:clrMapOvr>
    <a:masterClrMapping/>
  </p:clrMapOvr>
</p:sld>
</file>

<file path=ppt/theme/theme1.xml><?xml version="1.0" encoding="utf-8"?>
<a:theme xmlns:a="http://schemas.openxmlformats.org/drawingml/2006/main" name="Thema gewetenvolle taal PPT">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Thema gewetenvolle taal PPT" id="{5D7AE81B-14DE-4389-AAA1-B501DB004E82}" vid="{C2E5CCA8-630A-4338-AF56-6B38C0C71EE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748</Words>
  <Application>Microsoft Office PowerPoint</Application>
  <PresentationFormat>Diavoorstelling (16:9)</PresentationFormat>
  <Paragraphs>179</Paragraphs>
  <Slides>33</Slides>
  <Notes>23</Notes>
  <HiddenSlides>0</HiddenSlides>
  <MMClips>7</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33</vt:i4>
      </vt:variant>
    </vt:vector>
  </HeadingPairs>
  <TitlesOfParts>
    <vt:vector size="38" baseType="lpstr">
      <vt:lpstr>Open Sans ExtraBold</vt:lpstr>
      <vt:lpstr>Open Sans</vt:lpstr>
      <vt:lpstr>Arial</vt:lpstr>
      <vt:lpstr>Calibri</vt:lpstr>
      <vt:lpstr>Thema gewetenvolle taal PPT</vt:lpstr>
      <vt:lpstr>PowerPoint-presentatie</vt:lpstr>
      <vt:lpstr>Doe-opdracht: Buitenlandse accenten</vt:lpstr>
      <vt:lpstr>Instructie</vt:lpstr>
      <vt:lpstr>Fragment 1</vt:lpstr>
      <vt:lpstr>Fragment 2</vt:lpstr>
      <vt:lpstr>Fragment 3</vt:lpstr>
      <vt:lpstr>Doe-opdracht: Moreel redeneren</vt:lpstr>
      <vt:lpstr>PowerPoint-presentatie</vt:lpstr>
      <vt:lpstr>Wat zou je doen?</vt:lpstr>
      <vt:lpstr>PowerPoint-presentatie</vt:lpstr>
      <vt:lpstr>Wat zou je doen?</vt:lpstr>
      <vt:lpstr>PowerPoint-presentatie</vt:lpstr>
      <vt:lpstr>PowerPoint-presentatie</vt:lpstr>
      <vt:lpstr>Doe-opdracht: ‘Beweegredeneren’</vt:lpstr>
      <vt:lpstr>Instructie</vt:lpstr>
      <vt:lpstr>Klaslokaal: VOOR of TEGEN?</vt:lpstr>
      <vt:lpstr>Instructie</vt:lpstr>
      <vt:lpstr>Klaslokaal: HART of HERSENS?</vt:lpstr>
      <vt:lpstr>Klaslokaal: vier hoeken</vt:lpstr>
      <vt:lpstr>Doe-opdracht: Onderzoeksopdracht</vt:lpstr>
      <vt:lpstr>Experiment draaien</vt:lpstr>
      <vt:lpstr>Materiaal</vt:lpstr>
      <vt:lpstr>Taak</vt:lpstr>
      <vt:lpstr>Taak</vt:lpstr>
      <vt:lpstr>Scoreblad</vt:lpstr>
      <vt:lpstr>Scoreblad</vt:lpstr>
      <vt:lpstr>Scoreblad</vt:lpstr>
      <vt:lpstr>Resultaten  </vt:lpstr>
      <vt:lpstr>Weergeven van resultaten</vt:lpstr>
      <vt:lpstr>Resultaten onderzoek Susanne Brouwer</vt:lpstr>
      <vt:lpstr>Vergelijking van resultaten leerlingen en Susanne Brouwer</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Gewetensvolle taal</dc:title>
  <dc:creator>Susanne Brouwer</dc:creator>
  <cp:lastModifiedBy>Baren-Nawrocka, J. van (Jan)</cp:lastModifiedBy>
  <cp:revision>91</cp:revision>
  <dcterms:modified xsi:type="dcterms:W3CDTF">2025-10-09T09:22:44Z</dcterms:modified>
</cp:coreProperties>
</file>